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7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89" r:id="rId14"/>
    <p:sldId id="291" r:id="rId15"/>
    <p:sldId id="292" r:id="rId16"/>
    <p:sldId id="293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0167" autoAdjust="0"/>
  </p:normalViewPr>
  <p:slideViewPr>
    <p:cSldViewPr>
      <p:cViewPr varScale="1">
        <p:scale>
          <a:sx n="70" d="100"/>
          <a:sy n="70" d="100"/>
        </p:scale>
        <p:origin x="4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DC993-1D54-412A-9D3E-BB1EFECA2B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C1AB7-D9E8-4D71-98EC-BE4D5CDE37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3B1822-99BF-4F13-BFA7-211A9725FE20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E891EB-AC5B-4939-8AD8-4635EAC8D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5140AD-89D9-418B-92E9-06A9142EB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166A-4DD7-4244-83B2-9252AB99F9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8CD0C-F22B-4288-B19F-1274BEB5D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0ECAB9-D35D-42FC-9C49-D88B7AFE7B1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7D4E927-8481-4426-9C69-9ADD72BD60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D78E63C-180E-47AD-B574-0DB7AAC0C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3B1B466-E63A-4D94-B23C-51520E9C8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298C27-B8A2-4192-9EF5-27F8E86BEC01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8B4D4AB-70BF-4022-8203-FE1E5836B9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1293D2D-BCDD-4363-AAC6-926E13BF6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649638C-FB62-411A-9EEB-63D5917D5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B35D70-341C-47CA-A201-DA842087DF50}" type="slidenum">
              <a:rPr lang="en-GB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C66DE97-629E-4A39-8B2B-BDFD212FFF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E65A0E-70C8-4B8C-9D8F-DFC5C9ECA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350621C-C4FA-421B-BFE0-C49A48A60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0C367E-8312-480C-925E-F8ED35914818}" type="slidenum">
              <a:rPr lang="en-GB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C82F25F-4A70-4AA4-A1CE-4FD1DA195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27C63F5-04C0-4CCA-B490-C4C2075825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1A43AB8-0435-4BA0-A3FD-1D2E0A424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AA5B2D-A0F1-47F3-A7AE-EC2F0A93D8E3}" type="slidenum">
              <a:rPr lang="en-GB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785548F-5064-4E43-88BE-4934131F4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8C9A8C5-94AC-44DE-8F75-DDD6BD593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3A34980-A394-44FC-9BF9-69F6A5DE6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220998-F2F6-435F-AA25-2692DED76470}" type="slidenum">
              <a:rPr lang="en-GB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1B4FB7E-7A5B-4DE4-B83A-EFD22FC606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B6CE9F3-4893-4D6A-8009-7F042C84F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D65747-1479-4969-BAF9-CCA9388F7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64E6AA-A512-4DE8-80F5-C14D5211FCBD}" type="slidenum">
              <a:rPr lang="en-GB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239F706-56C0-4DC2-B809-93424DD3F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C1AD181-7040-409F-8408-4260230DC3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ACA8920-73CF-4FB8-A681-FEFAF8B6F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E1441-15B5-4763-9651-2F34576712D7}" type="slidenum">
              <a:rPr lang="en-GB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C51557E-09BA-4820-99B3-0DB93F45F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E7BFD5D-3513-41D5-89D6-8DD2CDA032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131D98E-8AA4-47D2-A639-AD20B8634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B22EE0-8723-4205-8044-A86E391344CB}" type="slidenum">
              <a:rPr lang="en-GB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72F71F3-1AD6-40F0-9AC4-63C5D4717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624568E-3F17-4021-8299-C177C8CC61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4F89CFE-5CDA-40E6-9F70-D82A07FEC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EC7E7-99D4-46C7-AA8F-A3ABAEDAFAFA}" type="slidenum">
              <a:rPr lang="en-GB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B5B1-88B5-4768-ACE4-990FF88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D028-B4EA-4422-BC49-72DDEFAE7F23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AC77-7A3A-44E0-A335-A6893A7C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127A-68CA-41B2-97C1-4285F673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58161-68C3-4B46-B197-AB264DD091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576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8433-0AF5-4816-8913-A67E635E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9279-0831-4E7E-8FCC-621E9672E16D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DAB3-0784-449E-A46A-3E6D942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959FD-A82C-4497-AB87-E0821DFB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8429E-BCE5-4C16-AFC7-4DD8C154A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00502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32811-9AD1-4701-A08E-E1AA7B46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56CE-4DD0-4511-BC34-8C8FD5A51D70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E826B-0B5E-4D1D-9271-F74A0DBF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A3E4F-3D4E-48D7-AB29-E534D331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F1A0-F1E6-4E6B-B24F-D1706DD399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573575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E1179-B09E-4872-BB9D-1059A8FB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FB0C-2DF1-4F8F-85C3-705E9D9A48ED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015C0-9688-4575-B214-96A34295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2D48-6D0A-47EE-AFD6-4249057B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C21CA-D697-463A-AD04-58ACA528AB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62795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87D62-31A7-4D08-B0DC-73308F25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DCE0-610E-4C53-B571-584780AFB5EC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B2E4-25E1-4144-8D81-50825EE6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F3745-345F-45AD-85B4-967D8B7F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4EB-6443-457B-9585-2F121E2BE1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089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7D949A-3254-484A-9304-5558AE95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5482-8804-4572-9E8D-AEAA4D2F3BB3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E66397-8FC9-4894-9353-C248EC7A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886CB5-7AC8-40C2-8FC8-6032332A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EB20-710C-41A6-9640-1EFBCD1EE3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18778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52E0A1-1C6F-494C-A6A9-BE8FB990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74FD-A5DF-484A-AE0F-8071A582CA88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E2DA68-4EB7-4238-A384-8F713FAA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392169-FE22-4A17-8D3A-B0854AF1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5AE-25D5-482B-83C1-A7A731228C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453468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2E7F68-468D-4452-9A4C-2BCF827F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D4DB-F68B-4381-845E-2409BA6F0FDD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3A0B35-1BE5-43B8-A536-D81880A8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18EEC-0734-42D4-B9A7-8231D744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7B990-C6D9-4FE6-964F-5DE4F7CFFC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88861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753EEB-2667-4799-8D9C-77550C3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38FD-2350-4882-9DE3-2EF124E53F8B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CAD92D-AEFF-4968-8183-4EBCF233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8626B7-4B1C-4FFF-8C33-994746CF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7166-E570-410A-B297-FEDCA7AA8D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55326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94A1C0-8359-4B4F-AA08-54FA9B79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8C98-AB2A-4312-A186-8E3A847CE3C6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4BC68C-F7C2-4BA1-BDC2-C209CA7F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8B0C4-D9B3-462A-B1C4-578E1793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59D8A-5A70-422F-8341-6EAEF8031A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920408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84F303-2E6D-4CBF-9671-6DD4C139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368E-D5B3-4909-897E-92942841FFD1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4BF80F-E12D-4374-9544-C760782E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E5D5DD-1ECC-4280-BE03-1B6E18BB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7301-EC9F-426F-A21D-F89C13C90A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332649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5C7FCA-E42B-49A0-BF40-9DA3D5CF66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9EE263-E3A1-4455-B618-23685DF4F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1729-DCB5-409A-A0EA-3B6A19321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00AB7-586E-45F2-9F78-F4D560BF07AC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3D46-2C7E-480F-A98A-FDE0D65DC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F7235-EB84-4A23-8231-8210D0194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21A6BB-15BC-4A29-B54D-D34458C09D6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scaling="1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3" descr="boy and girl.png">
            <a:extLst>
              <a:ext uri="{FF2B5EF4-FFF2-40B4-BE49-F238E27FC236}">
                <a16:creationId xmlns:a16="http://schemas.microsoft.com/office/drawing/2014/main" id="{3BA28662-DBA9-4B49-8E15-D218B6214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57" y="3813596"/>
            <a:ext cx="2378019" cy="26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3801F9-554C-4FDB-96B1-6E9A9D679333}"/>
              </a:ext>
            </a:extLst>
          </p:cNvPr>
          <p:cNvSpPr txBox="1"/>
          <p:nvPr/>
        </p:nvSpPr>
        <p:spPr>
          <a:xfrm>
            <a:off x="285750" y="214313"/>
            <a:ext cx="864393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Matura MT Script Capitals" panose="03020802060602070202" pitchFamily="66" charset="0"/>
                <a:cs typeface="+mn-cs"/>
              </a:rPr>
              <a:t>Winnie and Whiskers Halloween Adventure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2C5C0-DC80-49F9-BCBF-CB12D5B638E9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F0793-22B9-41FB-8DE2-F249407EFD9E}"/>
              </a:ext>
            </a:extLst>
          </p:cNvPr>
          <p:cNvSpPr txBox="1"/>
          <p:nvPr/>
        </p:nvSpPr>
        <p:spPr>
          <a:xfrm>
            <a:off x="3512964" y="6094114"/>
            <a:ext cx="4011364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Matura MT Script Capitals" panose="03020802060602070202" pitchFamily="66" charset="0"/>
                <a:cs typeface="+mn-cs"/>
              </a:rPr>
              <a:t>Story by Primary 2 </a:t>
            </a:r>
          </a:p>
        </p:txBody>
      </p:sp>
      <p:pic>
        <p:nvPicPr>
          <p:cNvPr id="2053" name="Picture 1" descr="daisy duck.png">
            <a:extLst>
              <a:ext uri="{FF2B5EF4-FFF2-40B4-BE49-F238E27FC236}">
                <a16:creationId xmlns:a16="http://schemas.microsoft.com/office/drawing/2014/main" id="{AAC96FBA-400B-4D87-A9B5-325A9FC12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old cat.png">
            <a:extLst>
              <a:ext uri="{FF2B5EF4-FFF2-40B4-BE49-F238E27FC236}">
                <a16:creationId xmlns:a16="http://schemas.microsoft.com/office/drawing/2014/main" id="{FBEA6FE0-6A08-4970-8165-2E4B87CA9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315819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at.png">
            <a:extLst>
              <a:ext uri="{FF2B5EF4-FFF2-40B4-BE49-F238E27FC236}">
                <a16:creationId xmlns:a16="http://schemas.microsoft.com/office/drawing/2014/main" id="{46F51574-DB77-4747-9E72-CB8CC1877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1939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hicks.png">
            <a:extLst>
              <a:ext uri="{FF2B5EF4-FFF2-40B4-BE49-F238E27FC236}">
                <a16:creationId xmlns:a16="http://schemas.microsoft.com/office/drawing/2014/main" id="{CB45906F-9774-4F6B-BD91-CF0C3326E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snakes.png">
            <a:extLst>
              <a:ext uri="{FF2B5EF4-FFF2-40B4-BE49-F238E27FC236}">
                <a16:creationId xmlns:a16="http://schemas.microsoft.com/office/drawing/2014/main" id="{182F8919-420A-4CDC-AA28-6910EFF49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1" y="4213226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oy and girl.png">
            <a:extLst>
              <a:ext uri="{FF2B5EF4-FFF2-40B4-BE49-F238E27FC236}">
                <a16:creationId xmlns:a16="http://schemas.microsoft.com/office/drawing/2014/main" id="{5CFF55F0-E66B-4FE2-B5DF-EDEDA525E7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" descr="boy and girl.png">
            <a:extLst>
              <a:ext uri="{FF2B5EF4-FFF2-40B4-BE49-F238E27FC236}">
                <a16:creationId xmlns:a16="http://schemas.microsoft.com/office/drawing/2014/main" id="{4E0DF400-5206-48E3-94F8-951DF04820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chicks.png">
            <a:extLst>
              <a:ext uri="{FF2B5EF4-FFF2-40B4-BE49-F238E27FC236}">
                <a16:creationId xmlns:a16="http://schemas.microsoft.com/office/drawing/2014/main" id="{A02A7F4B-E0BF-437C-A67D-79145DEBC6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chicks.png">
            <a:extLst>
              <a:ext uri="{FF2B5EF4-FFF2-40B4-BE49-F238E27FC236}">
                <a16:creationId xmlns:a16="http://schemas.microsoft.com/office/drawing/2014/main" id="{D30E305C-5B6C-4A91-B836-F48C921CF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mouse.png">
            <a:extLst>
              <a:ext uri="{FF2B5EF4-FFF2-40B4-BE49-F238E27FC236}">
                <a16:creationId xmlns:a16="http://schemas.microsoft.com/office/drawing/2014/main" id="{2104F234-A88B-4815-8EAB-D804A83CC2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lying witch.png">
            <a:extLst>
              <a:ext uri="{FF2B5EF4-FFF2-40B4-BE49-F238E27FC236}">
                <a16:creationId xmlns:a16="http://schemas.microsoft.com/office/drawing/2014/main" id="{65E20795-1A93-4308-B429-3DF87EB583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smiling witch.png">
            <a:extLst>
              <a:ext uri="{FF2B5EF4-FFF2-40B4-BE49-F238E27FC236}">
                <a16:creationId xmlns:a16="http://schemas.microsoft.com/office/drawing/2014/main" id="{A197942D-0A4A-456B-BE59-9B293F07F2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1171187"/>
            <a:ext cx="3116634" cy="46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38" y="2192219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41" y="5575082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88" y="3917950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24" y="2397125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66" y="5019904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31" y="4941054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8" y="48577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6" y="5513279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90" y="4119562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4558971" y="878740"/>
            <a:ext cx="4584831" cy="4387851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Feather of owl,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Tail of rat,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Badger’s nose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And wing of bat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Ear of fox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Hedgehog spikes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spc="-150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Make me some new friends when midnight strikes!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spc="-15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47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20787 L -0.03021 -0.20787 C -0.03559 -0.23148 -0.04045 -0.24491 -0.04045 -0.26898 C -0.04045 -0.29699 -0.03906 -0.32014 -0.03229 -0.34676 C -0.03021 -0.3544 -0.02639 -0.36135 -0.02396 -0.36898 C -0.01077 -0.40764 -0.01893 -0.39769 0.00312 -0.42732 C 0.01041 -0.43681 0.02187 -0.45139 0.03229 -0.45787 C 0.03507 -0.45926 0.03785 -0.45973 0.04062 -0.46065 C 0.04618 -0.45973 0.05226 -0.46042 0.05729 -0.45787 C 0.06285 -0.45486 0.06805 -0.44977 0.07187 -0.44398 C 0.08055 -0.43079 0.0868 -0.4125 0.09271 -0.39676 C 0.09062 -0.38843 0.0908 -0.37824 0.08646 -0.37176 C 0.06962 -0.34491 0.05625 -0.37223 0.04062 -0.38565 C 0.03854 -0.39306 0.03472 -0.39977 0.03437 -0.40787 C 0.03403 -0.42431 0.03594 -0.47246 0.04479 -0.49398 C 0.04948 -0.50486 0.05521 -0.51505 0.06146 -0.52454 C 0.06719 -0.53264 0.07361 -0.53982 0.08021 -0.54676 C 0.08628 -0.55278 0.09184 -0.56019 0.09896 -0.56343 C 0.10972 -0.56783 0.12118 -0.56713 0.13229 -0.56898 C 0.15156 -0.55857 0.16128 -0.55811 0.17396 -0.54121 C 0.17656 -0.53773 0.17864 -0.53403 0.18021 -0.5301 C 0.18298 -0.52292 0.18437 -0.51528 0.18646 -0.50787 C 0.18576 -0.49676 0.18976 -0.48311 0.18437 -0.47454 C 0.1809 -0.46875 0.17257 -0.47338 0.16771 -0.47732 C 0.16024 -0.48311 0.14896 -0.50232 0.14896 -0.50232 C 0.14826 -0.50602 0.14618 -0.50973 0.14687 -0.51343 C 0.1526 -0.54167 0.15625 -0.55741 0.17396 -0.57176 C 0.17916 -0.5757 0.18524 -0.57686 0.19062 -0.5801 C 0.19705 -0.58334 0.20295 -0.58843 0.20937 -0.59121 C 0.21406 -0.59306 0.2191 -0.59283 0.22396 -0.59398 C 0.2316 -0.59561 0.23923 -0.59769 0.24687 -0.59931 C 0.25451 -0.59769 0.26232 -0.59653 0.26979 -0.59398 C 0.2783 -0.59074 0.30104 -0.57917 0.30937 -0.57176 C 0.32309 -0.55926 0.33923 -0.53982 0.34896 -0.52176 C 0.35312 -0.51389 0.3559 -0.5051 0.35937 -0.49676 C 0.36128 -0.47755 0.36684 -0.45648 0.34687 -0.44398 C 0.33923 -0.43912 0.33021 -0.44769 0.32187 -0.44954 C 0.31979 -0.45417 0.3158 -0.45787 0.31562 -0.46343 C 0.3151 -0.47732 0.31562 -0.49213 0.31979 -0.5051 C 0.32291 -0.51459 0.33038 -0.52084 0.33646 -0.52732 C 0.3566 -0.54815 0.36076 -0.54491 0.38646 -0.55232 L 0.41562 -0.54954 C 0.44236 -0.53658 0.46684 -0.50903 0.48437 -0.4801 C 0.50173 -0.45139 0.51007 -0.4257 0.52187 -0.39398 C 0.53524 -0.26111 0.52413 -0.38519 0.52812 -0.08565 C 0.52864 -0.04584 0.5401 -0.04676 0.52812 -0.04676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1829 L -0.03125 -0.01829 C -0.04982 -0.01921 -0.07917 -0.01875 -0.09792 -0.02523 C -0.11111 -0.03009 -0.12396 -0.03704 -0.13646 -0.04468 C -0.14653 -0.05116 -0.1559 -0.05926 -0.16562 -0.0669 C -0.16857 -0.06945 -0.17153 -0.07199 -0.17396 -0.07523 C -0.17795 -0.08125 -0.1809 -0.0882 -0.18437 -0.09468 C -0.18542 -0.09931 -0.18732 -0.10394 -0.18732 -0.10857 C -0.18732 -0.13102 -0.16701 -0.13056 -0.15417 -0.13218 C -0.1316 -0.13519 -0.10903 -0.13334 -0.08646 -0.13357 L 0.01979 -0.13496 L 0.30625 -0.1419 C 0.31007 -0.14283 0.31424 -0.14259 0.31771 -0.14468 C 0.3191 -0.1456 0.32049 -0.14838 0.31979 -0.15023 C 0.31702 -0.15903 0.31285 -0.1669 0.30833 -0.17384 C 0.27934 -0.21991 0.26875 -0.23588 0.22396 -0.25579 C 0.19583 -0.26852 0.16684 -0.27778 0.1375 -0.28357 C 0.1257 -0.28611 -0.00503 -0.29283 -0.01771 -0.29329 C -0.0184 -0.29352 -0.05903 -0.3 -0.06667 -0.30996 C -0.06944 -0.31389 -0.06875 -0.32014 -0.06979 -0.32523 C -0.06493 -0.33634 -0.06232 -0.35023 -0.05521 -0.35857 C -0.02118 -0.39792 0.00868 -0.39676 0.05208 -0.40857 C 0.07222 -0.4044 0.09288 -0.40347 0.1125 -0.39607 C 0.14792 -0.3831 0.18021 -0.35324 0.21667 -0.34746 C 0.30625 -0.33403 0.26528 -0.33773 0.33958 -0.33357 C 0.36945 -0.33472 0.39965 -0.33519 0.42917 -0.33912 C 0.44288 -0.34121 0.45625 -0.34468 0.46979 -0.34746 C 0.47465 -0.35116 0.48056 -0.35324 0.48438 -0.35857 C 0.48715 -0.3625 0.48889 -0.36852 0.48854 -0.37384 C 0.48646 -0.40347 0.48368 -0.42292 0.46458 -0.43773 C 0.44358 -0.45417 0.40365 -0.46759 0.38229 -0.47246 C 0.37136 -0.47523 0.36007 -0.47431 0.34896 -0.47523 C 0.32327 -0.46505 0.32136 -0.46759 0.29688 -0.43773 C 0.29115 -0.43102 0.28785 -0.42107 0.28333 -0.41273 C 0.28264 -0.4007 0.28073 -0.38889 0.28125 -0.37662 C 0.28177 -0.36551 0.28386 -0.35417 0.28646 -0.34329 C 0.30452 -0.26759 0.30156 -0.30278 0.32917 -0.21968 C 0.33663 -0.19746 0.34202 -0.15834 0.34583 -0.13496 C 0.34618 -0.12847 0.34809 -0.09514 0.34792 -0.09051 C 0.34757 -0.07662 0.34479 -0.04884 0.34479 -0.04884 C 0.34583 -0.03218 0.34636 -0.01551 0.34792 0.00092 C 0.34896 0.01018 0.35243 0.03055 0.35521 0.04282 C 0.35625 0.04699 0.35729 0.05092 0.35833 0.05532 C 0.35764 0.06551 0.35712 0.07569 0.35625 0.08588 C 0.35608 0.08866 0.35538 0.0912 0.35521 0.09421 C 0.35504 0.09815 0.35521 0.10254 0.35521 0.10648 " pathEditMode="relative" ptsTypes="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6134 L -0.02865 -0.06134 C -0.02987 -0.06875 -0.03091 -0.07616 -0.03195 -0.08357 C -0.03507 -0.10857 -0.03733 -0.1338 -0.04132 -0.15857 C -0.04289 -0.16921 -0.04618 -0.17894 -0.04862 -0.18912 C -0.05695 -0.16829 -0.06563 -0.14792 -0.07362 -0.12662 C -0.08542 -0.09514 -0.079 -0.08496 -0.08612 -0.09884 C -0.08959 -0.11921 -0.09271 -0.13982 -0.09653 -0.15996 C -0.09757 -0.16574 -0.09618 -0.17732 -0.1007 -0.17662 C -0.10539 -0.17593 -0.10434 -0.16482 -0.10591 -0.15857 C -0.11407 -0.12593 -0.12188 -0.09283 -0.12987 -0.05996 C -0.13091 -0.05116 -0.13073 -0.04213 -0.13299 -0.03357 C -0.13368 -0.03056 -0.13334 -0.04028 -0.13403 -0.04329 C -0.13855 -0.06713 -0.14254 -0.09121 -0.14862 -0.11412 C -0.15157 -0.12593 -0.15695 -0.13634 -0.16112 -0.14746 C -0.19254 -0.02176 -0.18143 -0.07014 -0.19653 -0.00301 C -0.20209 -0.04097 -0.19393 0.01504 -0.20174 -0.09884 C -0.20243 -0.11065 -0.20452 -0.12199 -0.20591 -0.13357 C -0.2066 -0.12894 -0.20712 -0.12431 -0.20799 -0.11968 C -0.21441 -0.08496 -0.22171 -0.05046 -0.22778 -0.01551 C -0.23004 -0.00185 -0.23125 0.01227 -0.23299 0.02616 C -0.23334 0.0243 -0.23386 0.02245 -0.23403 0.0206 C -0.23455 -0.00718 -0.23195 -0.03542 -0.23507 -0.06273 C -0.23594 -0.07084 -0.24202 -0.0757 -0.24549 -0.08218 C -0.25139 -0.0544 -0.25921 -0.02732 -0.2632 0.00116 C -0.26945 0.04745 -0.27084 0.09467 -0.2757 0.14143 C -0.27743 0.1581 -0.28056 0.17477 -0.28299 0.19143 C -0.28421 0.15833 -0.28525 0.14537 -0.28299 0.10671 C -0.28264 0.10254 -0.28091 0.0993 -0.27987 0.0956 C -0.27778 0.10764 -0.27448 0.11921 -0.27362 0.13171 C -0.26858 0.19004 -0.26754 0.25856 -0.26632 0.31782 C -0.26511 0.36898 -0.27084 0.35278 -0.26424 0.3706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2.5E-6 0.00023 C -0.00434 -0.00162 -0.01528 -0.00509 -0.01979 -0.00833 C -0.02205 -0.00995 -0.02587 -0.01805 -0.02709 -0.01944 C -0.03108 -0.02384 -0.03716 -0.02755 -0.04167 -0.03055 C -0.03021 -0.03518 -0.01927 -0.04213 -0.00729 -0.04444 C 0.00607 -0.04722 0.0467 -0.04329 0.03333 -0.04583 C -0.01198 -0.05509 -0.05764 -0.05787 -0.10313 -0.06389 C -0.11493 -0.06713 -0.12952 -0.06296 -0.13854 -0.07361 C -0.14341 -0.0794 -0.12813 -0.08495 -0.12188 -0.08611 C -0.0941 -0.09236 -0.0375 -0.09583 -0.0375 -0.0956 C -0.0658 -0.11204 -0.03542 -0.0956 -0.10938 -0.11667 C -0.11545 -0.11852 -0.12118 -0.1213 -0.12709 -0.12361 C -0.09861 -0.13009 -0.07031 -0.13842 -0.04167 -0.14305 C -0.01997 -0.14676 0.0309 -0.12106 0.02396 -0.14861 C 0.02309 -0.15185 -0.10243 -0.15949 -0.10729 -0.15972 C -0.0757 -0.16435 -0.04427 -0.17014 -0.0125 -0.17361 C 0.01284 -0.17662 0.10312 -0.17361 -0.04688 -0.17639 C 0.03281 -0.20833 0.03541 -0.21713 0.12795 -0.21528 C 0.13784 -0.21528 0.0908 -0.19977 0.1 -0.20417 C 0.12396 -0.2162 0.14844 -0.22639 0.17274 -0.2375 C 0.2033 -0.23102 0.23541 -0.23241 0.26441 -0.21805 C 0.27396 -0.21342 0.24548 -0.20694 0.23524 -0.20694 C 0.22743 -0.20694 0.22066 -0.21435 0.21337 -0.21805 C 0.2151 -0.22454 0.21441 -0.2338 0.21857 -0.2375 C 0.27066 -0.28588 0.30833 -0.28426 0.37274 -0.30139 C 0.38003 -0.29815 0.38923 -0.29907 0.39462 -0.29167 C 0.39739 -0.28796 0.39514 -0.2787 0.39149 -0.27639 C 0.38073 -0.26944 0.36788 -0.26991 0.35607 -0.26667 C 0.34566 -0.27546 0.33021 -0.27824 0.32482 -0.29305 C 0.32048 -0.30555 0.32309 -0.32662 0.33212 -0.33333 C 0.35712 -0.35208 0.38767 -0.35185 0.41545 -0.36111 C 0.42361 -0.35509 0.49861 -0.32917 0.46545 -0.28333 C 0.45937 -0.275 0.44809 -0.2787 0.43941 -0.27639 C 0.42691 -0.28518 0.40694 -0.28518 0.40191 -0.30278 C 0.38611 -0.35833 0.47534 -0.38657 0.48212 -0.39028 C 0.50746 -0.3838 0.53594 -0.38842 0.55816 -0.37083 C 0.5658 -0.36481 0.59166 -0.30231 0.56545 -0.2875 C 0.55225 -0.28032 0.53698 -0.28565 0.52274 -0.28472 C 0.51441 -0.29491 0.49496 -0.30069 0.49774 -0.31528 C 0.50712 -0.36435 0.57899 -0.32338 0.58628 -0.32083 C 0.59288 -0.27454 0.60746 -0.22778 0.57274 -0.18611 C 0.55781 -0.16829 0.53385 -0.17315 0.51441 -0.16667 C 0.50798 -0.17731 0.47621 -0.21458 0.52587 -0.21111 C 0.53993 -0.21018 0.55087 -0.19352 0.56337 -0.18472 C 0.56198 -0.16157 0.56788 -0.13565 0.5592 -0.11528 C 0.53264 -0.05324 0.48472 -0.07824 0.44462 -0.08194 C 0.43507 -0.09491 0.39913 -0.12454 0.43524 -0.14861 C 0.44531 -0.15532 0.45746 -0.14398 0.46857 -0.14167 C 0.47448 -0.12546 0.48767 -0.11111 0.48628 -0.09305 C 0.48281 -0.04467 0.41215 -0.04398 0.39878 -0.04028 C 0.33559 -0.06319 0.31823 -0.04606 0.29045 -0.11528 C 0.28628 -0.12569 0.28698 -0.13842 0.28524 -0.15 C 0.29392 -0.15278 0.30278 -0.16204 0.31128 -0.15833 C 0.33472 -0.14884 0.33073 -0.10717 0.33212 -0.08611 C 0.31649 -0.05139 0.30972 -0.01227 0.27274 -0.00972 C 0.26284 -0.00926 0.25469 -0.02083 0.24566 -0.02639 C 0.24444 -0.03796 0.2434 -0.03356 0.2467 -0.0402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0.0162 L 0.0526 0.0162 C 0.05885 0.0206 0.06475 0.02523 0.07135 0.02893 C 0.075 0.03079 0.07882 0.03194 0.08281 0.0331 C 0.15711 0.05092 0.1368 0.04768 0.18802 0.05254 L 0.30364 0.05116 C 0.35659 0.05023 0.3375 0.05625 0.36823 0.04259 C 0.37239 0.03773 0.37673 0.03287 0.38073 0.02754 C 0.39184 0.01204 0.40399 -0.01019 0.41093 -0.02801 C 0.41649 -0.04259 0.42135 -0.05741 0.4276 -0.0713 C 0.43923 -0.09699 0.43229 -0.08102 0.44843 -0.12246 L 0.4651 -0.16574 C 0.47239 -0.18426 0.48211 -0.20139 0.48698 -0.2213 L 0.49739 -0.26412 C 0.49843 -0.27801 0.49982 -0.2919 0.50052 -0.30579 C 0.50121 -0.31968 0.50156 -0.33357 0.50156 -0.34746 C 0.50156 -0.4088 0.50295 -0.43009 0.49531 -0.4838 C 0.4927 -0.50185 0.48923 -0.51991 0.48593 -0.53773 C 0.47777 -0.58171 0.47066 -0.61667 0.45989 -0.65857 C 0.45104 -0.69306 0.44739 -0.70671 0.43385 -0.73634 C 0.43003 -0.74468 0.42621 -0.75301 0.42135 -0.76019 C 0.41649 -0.76713 0.41041 -0.77269 0.40468 -0.77824 C 0.39583 -0.78658 0.3868 -0.79421 0.3776 -0.80162 C 0.36527 -0.81181 0.34739 -0.82199 0.33489 -0.82801 C 0.31979 -0.83565 0.30434 -0.84213 0.28906 -0.84908 C 0.27829 -0.85371 0.27361 -0.85602 0.26093 -0.85857 C 0.25121 -0.86065 0.24149 -0.86111 0.23177 -0.86273 C 0.22621 -0.86389 0.22066 -0.86621 0.2151 -0.86713 C 0.20364 -0.86898 0.19218 -0.86968 0.18073 -0.87107 C 0.0427 -0.88935 0.12222 -0.88033 0.0276 -0.89051 C -0.03872 -0.88843 0.00937 -0.89213 -0.06302 -0.8794 C -0.07032 -0.87824 -0.07778 -0.87824 -0.0849 -0.87662 C -0.10278 -0.87269 -0.12101 -0.87037 -0.13802 -0.86273 C -0.14775 -0.85857 -0.15243 -0.85648 -0.16511 -0.84908 C -0.17362 -0.84398 -0.18212 -0.83866 -0.19011 -0.83218 C -0.19532 -0.82801 -0.20087 -0.82454 -0.20573 -0.81968 C -0.21059 -0.81505 -0.21945 -0.79977 -0.2224 -0.79468 C -0.22587 -0.78334 -0.23004 -0.77037 -0.23177 -0.75857 C -0.23351 -0.74769 -0.23386 -0.73634 -0.2349 -0.72523 C -0.22969 -0.6956 -0.22657 -0.66528 -0.21927 -0.63634 C -0.21129 -0.60486 -0.18316 -0.56065 -0.16927 -0.53773 C -0.13837 -0.48681 -0.11198 -0.45949 -0.07032 -0.40857 C -0.05504 -0.38982 -0.03889 -0.37199 -0.02344 -0.35301 C -0.01216 -0.33912 -0.0007 -0.32523 0.00989 -0.31019 C 0.02031 -0.29514 0.03142 -0.28125 0.04114 -0.26551 C 0.05191 -0.24815 0.07118 -0.20695 0.07968 -0.18773 C 0.08819 -0.16852 0.09895 -0.1507 0.10468 -0.12963 C 0.10642 -0.12292 0.10816 -0.11667 0.10989 -0.10996 C 0.11198 -0.10139 0.11614 -0.08357 0.11614 -0.08357 " pathEditMode="relative" ptsTypes="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38" y="2192219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88" y="3917950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52857" r="53098" b="32281"/>
          <a:stretch/>
        </p:blipFill>
        <p:spPr bwMode="auto">
          <a:xfrm>
            <a:off x="7204209" y="4992445"/>
            <a:ext cx="821525" cy="7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4BEF5-7C9B-4FB1-BF25-92D804854646}"/>
              </a:ext>
            </a:extLst>
          </p:cNvPr>
          <p:cNvSpPr txBox="1"/>
          <p:nvPr/>
        </p:nvSpPr>
        <p:spPr>
          <a:xfrm>
            <a:off x="4408004" y="1225371"/>
            <a:ext cx="3332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Nothing happened… “I must have forgotten something important!” said Willow.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Just then Whiskers appeared carrying the skeleton bone. He added it the potion.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wailed “Magical bone, magical bone, now I will never be ALONE!”</a:t>
            </a:r>
          </a:p>
          <a:p>
            <a:endParaRPr lang="en-GB" dirty="0"/>
          </a:p>
        </p:txBody>
      </p:sp>
      <p:pic>
        <p:nvPicPr>
          <p:cNvPr id="18" name="Picture 8" descr="cat.png">
            <a:extLst>
              <a:ext uri="{FF2B5EF4-FFF2-40B4-BE49-F238E27FC236}">
                <a16:creationId xmlns:a16="http://schemas.microsoft.com/office/drawing/2014/main" id="{9518A59C-1EF0-467A-A79A-641DFCCC8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66" y="5019904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09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7916 L -0.01718 -0.07916 C -0.02239 -0.09537 -0.02916 -0.11088 -0.03281 -0.12777 C -0.03489 -0.1368 -0.03455 -0.14652 -0.03385 -0.15555 C -0.03316 -0.16643 -0.03159 -0.17731 -0.02864 -0.1875 C -0.02725 -0.19259 -0.02413 -0.19606 -0.02135 -0.2 C -0.01892 -0.20393 -0.01614 -0.20787 -0.01302 -0.21111 C -0.01128 -0.21342 -0.00903 -0.21504 -0.00677 -0.21666 C -0.00173 -0.22106 0.00365 -0.225 0.00886 -0.22916 C 0.01233 -0.23194 0.01632 -0.23379 0.01927 -0.2375 C 0.02292 -0.24259 0.02986 -0.25139 0.03282 -0.25694 C 0.03941 -0.27014 0.04028 -0.27777 0.04427 -0.29305 C 0.04323 -0.3125 0.04341 -0.33217 0.04115 -0.35139 C 0.04063 -0.35532 0.03802 -0.35856 0.03594 -0.36111 C 0.02691 -0.37245 0.02604 -0.37291 0.01719 -0.37639 C 0.00729 -0.38055 0.01163 -0.3787 0.00052 -0.38055 C -0.00486 -0.38148 -0.00989 -0.38264 -0.0151 -0.38333 C -0.01927 -0.38402 -0.02361 -0.38426 -0.0276 -0.38472 C -0.04201 -0.38703 -0.02517 -0.38518 -0.04114 -0.38889 C -0.04462 -0.38981 -0.04809 -0.38981 -0.05156 -0.39027 C -0.05538 -0.39189 -0.07239 -0.39699 -0.0776 -0.40277 C -0.07968 -0.40509 -0.08055 -0.40833 -0.08177 -0.41111 C -0.08732 -0.42361 -0.08958 -0.42916 -0.09218 -0.44305 C -0.09323 -0.44861 -0.09357 -0.45416 -0.09427 -0.45972 C -0.09323 -0.46944 -0.09271 -0.47939 -0.09114 -0.48889 C -0.0908 -0.49143 -0.0901 -0.49398 -0.08906 -0.49583 C -0.071 -0.53217 -0.08316 -0.50694 -0.07031 -0.52639 C -0.06753 -0.53102 -0.06475 -0.53564 -0.06198 -0.54027 C -0.06093 -0.54213 -0.05972 -0.54398 -0.05885 -0.54583 L -0.05468 -0.55694 C -0.05278 -0.57291 -0.05156 -0.57847 -0.05573 -0.6 C -0.05712 -0.60694 -0.06076 -0.61273 -0.06406 -0.61805 C -0.0658 -0.62083 -0.07326 -0.63333 -0.07552 -0.63472 C -0.08837 -0.64305 -0.10677 -0.65092 -0.12135 -0.65416 C -0.13698 -0.65787 -0.15243 -0.66319 -0.16823 -0.66389 L -0.19843 -0.66527 C -0.21128 -0.66481 -0.2243 -0.66527 -0.23698 -0.66389 C -0.24201 -0.66342 -0.2467 -0.66111 -0.25156 -0.65972 C -0.25399 -0.65926 -0.25642 -0.65879 -0.25885 -0.65833 C -0.26857 -0.65347 -0.30017 -0.6375 -0.30573 -0.63194 C -0.32725 -0.61134 -0.31805 -0.61944 -0.33281 -0.60694 L -0.34114 -0.59027 L -0.34739 -0.57777 C -0.35278 -0.55301 -0.35121 -0.56527 -0.3526 -0.54166 C -0.35121 -0.52407 -0.35121 -0.50625 -0.34843 -0.48889 C -0.34687 -0.47824 -0.33698 -0.46111 -0.33177 -0.45277 C -0.32725 -0.44537 -0.32257 -0.4375 -0.31718 -0.43055 C -0.31111 -0.42268 -0.29375 -0.40578 -0.28593 -0.4 C -0.27968 -0.39537 -0.27326 -0.39051 -0.26614 -0.3875 C -0.25225 -0.38194 -0.23698 -0.38171 -0.22239 -0.38055 C -0.20607 -0.38194 -0.19045 -0.37777 -0.17656 -0.39027 C -0.17343 -0.39328 -0.171 -0.39768 -0.16823 -0.40139 C -0.16545 -0.41041 -0.16198 -0.41782 -0.16198 -0.42777 C -0.16198 -0.43495 -0.1625 -0.44213 -0.16406 -0.44861 C -0.16684 -0.45972 -0.17326 -0.46713 -0.17968 -0.47361 C -0.18298 -0.47708 -0.19305 -0.48588 -0.19739 -0.4875 C -0.221 -0.49676 -0.2243 -0.49467 -0.24948 -0.49583 C -0.2592 -0.49352 -0.26927 -0.49282 -0.27864 -0.48889 C -0.28871 -0.48495 -0.29479 -0.47731 -0.30052 -0.46666 C -0.3033 -0.46203 -0.30538 -0.45648 -0.30781 -0.45139 C -0.3085 -0.44722 -0.30955 -0.44328 -0.30989 -0.43889 C -0.31215 -0.41689 -0.31059 -0.39606 -0.30885 -0.37361 C -0.30781 -0.3581 -0.30399 -0.33796 -0.29948 -0.32361 C -0.29739 -0.31643 -0.29462 -0.30926 -0.29114 -0.30277 C -0.2809 -0.2831 -0.27222 -0.26898 -0.25677 -0.25694 C -0.24618 -0.24884 -0.23212 -0.24467 -0.22031 -0.24027 C -0.21389 -0.2412 -0.19479 -0.23912 -0.18698 -0.24861 C -0.18437 -0.25208 -0.18281 -0.25694 -0.18073 -0.26111 C -0.17951 -0.26713 -0.17517 -0.28426 -0.17552 -0.29027 C -0.17604 -0.29583 -0.1776 -0.30115 -0.17968 -0.30555 C -0.18159 -0.30949 -0.18889 -0.31527 -0.19218 -0.31666 C -0.2151 -0.32685 -0.21059 -0.32546 -0.22656 -0.32777 C -0.22968 -0.32731 -0.23298 -0.32777 -0.23593 -0.32662 C -0.23993 -0.325 -0.24687 -0.31111 -0.24739 -0.30972 C -0.2493 -0.30555 -0.25017 -0.30046 -0.25156 -0.29583 C -0.25903 -0.2743 -0.25538 -0.29027 -0.25885 -0.27083 C -0.2592 -0.2662 -0.25989 -0.2618 -0.25989 -0.25694 C -0.26059 -0.22569 -0.25937 -0.19398 -0.26093 -0.1625 C -0.26215 -0.13889 -0.26545 -0.11527 -0.26823 -0.09166 C -0.27031 -0.07453 -0.27187 -0.0574 -0.27448 -0.04027 C -0.27795 -0.01828 -0.27778 -0.01944 -0.28177 -0.00833 " pathEditMode="relative" ptsTypes="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38" y="2192219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5" y="3933056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71" y="231107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52" y="2631337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4BEF5-7C9B-4FB1-BF25-92D804854646}"/>
              </a:ext>
            </a:extLst>
          </p:cNvPr>
          <p:cNvSpPr txBox="1"/>
          <p:nvPr/>
        </p:nvSpPr>
        <p:spPr>
          <a:xfrm>
            <a:off x="4545817" y="123969"/>
            <a:ext cx="3332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sz="2400" b="1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Suddenly from the cauldron appeared…</a:t>
            </a: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One skeleton, two skeletons… three skeletons!</a:t>
            </a:r>
          </a:p>
        </p:txBody>
      </p:sp>
      <p:pic>
        <p:nvPicPr>
          <p:cNvPr id="18" name="Picture 8" descr="cat.png">
            <a:extLst>
              <a:ext uri="{FF2B5EF4-FFF2-40B4-BE49-F238E27FC236}">
                <a16:creationId xmlns:a16="http://schemas.microsoft.com/office/drawing/2014/main" id="{9518A59C-1EF0-467A-A79A-641DFCCC8A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40" y="5026328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hicks.png">
            <a:extLst>
              <a:ext uri="{FF2B5EF4-FFF2-40B4-BE49-F238E27FC236}">
                <a16:creationId xmlns:a16="http://schemas.microsoft.com/office/drawing/2014/main" id="{D9BE036C-4B06-4B2C-B50A-B3FA0CAD99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67" y="2398933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38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3704 L -0.01181 0.03704 C -0.02622 0.06158 -0.0349 0.0801 -0.05139 0.09954 C -0.05521 0.10394 -0.05955 0.10787 -0.06389 0.11204 C -0.06546 0.11343 -0.06997 0.11366 -0.0691 0.11621 C -0.06806 0.11852 -0.06494 0.11528 -0.06285 0.11482 C -0.05209 0.10324 -0.06372 0.11505 -0.05035 0.10371 C -0.04775 0.10139 -0.04566 0.09861 -0.04306 0.09676 C -0.02535 0.08334 -0.01806 0.08287 -0.00556 0.06621 C -0.00244 0.06181 0.00034 0.05718 0.00277 0.05232 C 0.00763 0.04283 0.01631 0.02315 0.01631 0.02315 C 0.01805 0.01482 0.02013 0.00648 0.02152 -0.00185 C 0.02552 -0.02708 0.02638 -0.04328 0.02152 -0.0699 C 0.02048 -0.07592 0.01718 -0.08078 0.01423 -0.08518 C 0.01163 -0.08958 0.0085 -0.09352 0.00486 -0.09629 C 0.00208 -0.09861 -0.00139 -0.09907 -0.00452 -0.10046 C -0.0125 -0.1 -0.02049 -0.10092 -0.02848 -0.09907 C -0.02952 -0.09884 -0.02969 -0.09652 -0.02952 -0.0949 C -0.02796 -0.08611 -0.02691 -0.07639 -0.02327 -0.06852 C -0.02188 -0.06574 -0.01841 -0.06666 -0.01598 -0.06574 C -0.00903 -0.06759 0.00329 -0.06875 0.00902 -0.07685 C 0.01197 -0.08125 0.01319 -0.08703 0.01527 -0.09213 C 0.01562 -0.10185 0.01718 -0.1118 0.01631 -0.12129 C 0.01076 -0.19004 -0.00018 -0.19305 -0.03785 -0.26157 C -0.04514 -0.275 -0.05157 -0.28981 -0.06181 -0.29907 C -0.07344 -0.30995 -0.0882 -0.31296 -0.10139 -0.3199 C -0.10608 -0.31967 -0.16684 -0.325 -0.18264 -0.30185 C -0.18924 -0.29236 -0.19167 -0.2787 -0.19619 -0.26713 C -0.19671 -0.24143 -0.204 -0.22407 -0.18785 -0.2074 C -0.18559 -0.20532 -0.1823 -0.20648 -0.17952 -0.20602 C -0.17327 -0.21713 -0.16546 -0.22708 -0.16077 -0.23935 C -0.15782 -0.24699 -0.15643 -0.25625 -0.15764 -0.26435 C -0.16389 -0.30879 -0.19636 -0.3294 -0.22431 -0.34768 C -0.30695 -0.40208 -0.32275 -0.39375 -0.41494 -0.40879 C -0.45053 -0.40277 -0.49098 -0.40208 -0.52327 -0.37546 C -0.53282 -0.36759 -0.53855 -0.35324 -0.54619 -0.34213 C -0.5507 -0.3287 -0.55764 -0.31643 -0.55973 -0.30185 C -0.56719 -0.24861 -0.56494 -0.2419 -0.5441 -0.20463 C -0.54289 -0.20254 -0.5408 -0.20139 -0.53889 -0.20046 C -0.53612 -0.19953 -0.53334 -0.19953 -0.53056 -0.19907 C -0.52761 -0.21088 -0.525 -0.21875 -0.53473 -0.23379 C -0.57049 -0.29027 -0.58733 -0.27916 -0.64098 -0.28935 C -0.65903 -0.28287 -0.67865 -0.28194 -0.69514 -0.2699 C -0.71563 -0.25509 -0.72344 -0.21805 -0.7316 -0.19213 C -0.73542 -0.12477 -0.73959 -0.14953 -0.72014 -0.08518 C -0.71198 -0.05902 -0.7158 -0.06527 -0.69931 -0.05602 C -0.69757 -0.0574 -0.69532 -0.0581 -0.6941 -0.06018 C -0.68855 -0.06967 -0.69462 -0.08078 -0.70244 -0.08518 C -0.71129 -0.09074 -0.72188 -0.08981 -0.7316 -0.09213 C -0.73716 -0.08935 -0.74393 -0.08935 -0.74827 -0.08379 C -0.76563 -0.06134 -0.76598 -0.04328 -0.77101 -0.01435 C -0.77101 -0.01111 -0.77171 0.08982 -0.76494 0.1176 C -0.7625 0.12709 -0.75678 0.13473 -0.75348 0.14398 C -0.74896 0.15602 -0.74931 0.15556 -0.74931 0.16343 " pathEditMode="relative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0972 L -0.01233 0.00995 C -0.03073 0.01736 -0.05452 0.03287 -0.07379 0.01389 C -0.0842 0.00393 -0.08629 -0.01574 -0.09254 -0.03056 C -0.08872 -0.06436 -0.08698 -0.09861 -0.08108 -0.13195 C -0.08004 -0.13866 -0.07691 -0.14699 -0.0717 -0.14861 C -0.0625 -0.15116 -0.05295 -0.14491 -0.04358 -0.14306 C -0.03629 -0.1338 -0.02691 -0.12662 -0.0217 -0.11528 C -0.01789 -0.10672 -0.0165 -0.08056 -0.02275 -0.07084 C -0.02466 -0.06783 -0.0283 -0.06899 -0.03108 -0.06806 C -0.03768 -0.07686 -0.04792 -0.08264 -0.05087 -0.09445 C -0.06268 -0.13843 -0.05382 -0.1838 -0.03837 -0.22361 C -0.0349 -0.23241 -0.02848 -0.23959 -0.0217 -0.24445 C -0.0132 -0.25047 -0.00295 -0.25186 0.00642 -0.25556 C 0.02031 -0.24861 0.03611 -0.24653 0.04809 -0.23473 C 0.07951 -0.20301 0.07725 -0.19074 0.08246 -0.15139 C 0.07621 -0.13611 0.07309 -0.11736 0.06371 -0.10556 C 0.03889 -0.07385 0.01927 -0.09792 -0.00608 -0.11111 C -0.01372 -0.12732 -0.029 -0.14051 -0.029 -0.15973 C -0.02969 -0.26019 -0.01789 -0.25463 0.02725 -0.28727 C 0.03593 -0.28426 0.04652 -0.28565 0.0533 -0.27778 C 0.08142 -0.24399 0.0868 -0.21366 0.09913 -0.17084 C 0.09705 -0.14954 0.09913 -0.12662 0.09288 -0.10695 C 0.07083 -0.03797 0.04982 -0.04491 0.00017 -0.02223 L -0.10087 -0.02639 C -0.10712 -0.02732 -0.11181 -0.03565 -0.11441 -0.04306 C -0.11736 -0.05093 -0.1158 -0.06065 -0.1165 -0.06945 C -0.11545 -0.07593 -0.11684 -0.09352 -0.11337 -0.08889 C -0.0974 -0.06621 -0.09132 -0.01528 -0.08629 0.0125 C -0.09827 0.06643 -0.09532 0.07731 -0.13525 0.11944 C -0.14427 0.12893 -0.15677 0.12963 -0.16754 0.13472 C -0.18698 0.12268 -0.20782 0.11389 -0.22587 0.09861 C -0.2382 0.08842 -0.24931 0.075 -0.25816 0.05972 C -0.2625 0.05254 -0.26268 0.04236 -0.26441 0.03333 C -0.26545 0.02847 -0.2691 0.01435 -0.2665 0.01805 C -0.25365 0.03842 -0.24358 0.06157 -0.23212 0.08333 C -0.22865 0.10833 -0.22014 0.1331 -0.2217 0.15833 C -0.22587 0.225 -0.24341 0.23588 -0.27379 0.27639 C -0.2849 0.27546 -0.29723 0.28009 -0.30712 0.27361 C -0.33455 0.25625 -0.36146 0.23518 -0.38316 0.20694 C -0.40295 0.18171 -0.41181 0.12129 -0.41858 0.0875 C -0.41719 0.07546 -0.41667 0.06342 -0.41441 0.05139 C -0.41372 0.04699 -0.41233 0.04722 -0.41025 0.04722 " pathEditMode="relative" rAng="0" ptsTypes="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1528 L 0.01424 0.01528 C 0.01736 0.01435 0.02084 0.01481 0.02361 0.0125 C 0.02795 0.0081 0.02952 -0.00208 0.03091 -0.00833 C 0.03021 -0.01852 0.03073 -0.02917 0.02882 -0.03889 C 0.02674 -0.04884 0.02344 -0.0581 0.01945 -0.06667 C 0.01042 -0.08565 0.00243 -0.09653 -0.01284 -0.10417 C -0.01614 -0.10602 -0.01979 -0.10509 -0.02326 -0.10556 C -0.02604 -0.10509 -0.02916 -0.10602 -0.03159 -0.10417 C -0.03298 -0.10324 -0.03368 -0.1007 -0.03368 -0.09884 C -0.03368 -0.08912 -0.03246 -0.0787 -0.0243 -0.075 C -0.01979 -0.07315 -0.01458 -0.07431 -0.00972 -0.07361 C -0.00694 -0.075 -0.00382 -0.07546 -0.00139 -0.07778 C 0.00729 -0.08634 0.00591 -0.09005 0.00799 -0.10278 C 0.00486 -0.13519 0.00938 -0.13033 -0.02118 -0.15139 C -0.07291 -0.18727 -0.07344 -0.18056 -0.12951 -0.18889 C -0.14826 -0.17894 -0.16597 -0.18241 -0.16701 -0.15417 C -0.16719 -0.1507 -0.16493 -0.14769 -0.16389 -0.14445 C -0.1401 -0.14954 -0.12517 -0.14398 -0.1118 -0.175 C -0.10712 -0.18634 -0.10694 -0.2 -0.10451 -0.2125 C -0.10659 -0.22454 -0.1059 -0.2382 -0.11076 -0.24861 C -0.12708 -0.2838 -0.16198 -0.30995 -0.18784 -0.32639 C -0.19739 -0.33264 -0.20798 -0.33472 -0.21805 -0.33889 C -0.22778 -0.33565 -0.23854 -0.33565 -0.24722 -0.32917 C -0.25677 -0.32245 -0.26267 -0.29745 -0.26597 -0.28611 C -0.2625 -0.27546 -0.26059 -0.26389 -0.25555 -0.25417 C -0.24531 -0.23472 -0.22725 -0.21759 -0.2118 -0.20556 C -0.20625 -0.20139 -0.2 -0.19815 -0.19409 -0.19445 C -0.19809 -0.1831 -0.21007 -0.14792 -0.2118 -0.1375 C -0.2151 -0.11945 -0.21597 -0.10046 -0.21805 -0.08218 C -0.21423 -0.06435 -0.21215 -0.04607 -0.20659 -0.02917 C -0.19427 0.00926 -0.16875 0.03241 -0.14409 0.05694 C -0.13993 0.06111 -0.13437 0.0625 -0.12951 0.06528 C -0.12812 0.06435 -0.12396 0.0625 -0.12534 0.0625 C -0.1283 0.0625 -0.13142 0.06296 -0.13368 0.06528 C -0.14097 0.07153 -0.14687 0.08009 -0.15347 0.0875 C -0.15416 0.09398 -0.15555 0.10023 -0.15555 0.10694 C -0.15555 0.10972 -0.15416 0.11227 -0.15347 0.11528 C -0.15347 0.11597 -0.15347 0.11713 -0.15347 0.11805 " pathEditMode="relative" ptsTypes="AAAAAAAAAAAA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93" y="2231588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4BEF5-7C9B-4FB1-BF25-92D804854646}"/>
              </a:ext>
            </a:extLst>
          </p:cNvPr>
          <p:cNvSpPr txBox="1"/>
          <p:nvPr/>
        </p:nvSpPr>
        <p:spPr>
          <a:xfrm>
            <a:off x="4572000" y="1128190"/>
            <a:ext cx="3332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The skeletons were so friendly.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The first was called Skelly, the second was called Skulls and the third one was called Bones!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8" descr="cat.png">
            <a:extLst>
              <a:ext uri="{FF2B5EF4-FFF2-40B4-BE49-F238E27FC236}">
                <a16:creationId xmlns:a16="http://schemas.microsoft.com/office/drawing/2014/main" id="{9518A59C-1EF0-467A-A79A-641DFCCC8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hicks.png">
            <a:extLst>
              <a:ext uri="{FF2B5EF4-FFF2-40B4-BE49-F238E27FC236}">
                <a16:creationId xmlns:a16="http://schemas.microsoft.com/office/drawing/2014/main" id="{BC5E4AD9-5E1D-417F-8FA5-5BCE8348F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" y="1618213"/>
            <a:ext cx="2416632" cy="47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hicks.png">
            <a:extLst>
              <a:ext uri="{FF2B5EF4-FFF2-40B4-BE49-F238E27FC236}">
                <a16:creationId xmlns:a16="http://schemas.microsoft.com/office/drawing/2014/main" id="{4E3EAC97-CD93-4093-B2D7-7B5C6B0F8F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2645697"/>
            <a:ext cx="1875256" cy="42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hicks.png">
            <a:extLst>
              <a:ext uri="{FF2B5EF4-FFF2-40B4-BE49-F238E27FC236}">
                <a16:creationId xmlns:a16="http://schemas.microsoft.com/office/drawing/2014/main" id="{DB50E6BB-4947-4CA4-B7CD-8C7B5CAD2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65" y="2322972"/>
            <a:ext cx="3196491" cy="39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50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1528 L 0.01423 0.01551 C 0.01736 0.01436 0.02083 0.01482 0.02361 0.0125 C 0.02795 0.00811 0.02951 -0.00208 0.0309 -0.00833 C 0.03021 -0.01852 0.03073 -0.02916 0.02882 -0.03889 C 0.02673 -0.04884 0.02344 -0.0581 0.01944 -0.06666 C 0.01042 -0.08564 0.00243 -0.09652 -0.01285 -0.10416 C -0.01615 -0.10602 -0.01979 -0.10509 -0.02327 -0.10555 C -0.02604 -0.10509 -0.02917 -0.10602 -0.0316 -0.10416 C -0.03299 -0.10324 -0.03368 -0.10069 -0.03368 -0.09884 C -0.03368 -0.08912 -0.03247 -0.0787 -0.02431 -0.075 C -0.01979 -0.07314 -0.01458 -0.0743 -0.00972 -0.07361 C -0.00695 -0.075 -0.00382 -0.07546 -0.00139 -0.07777 C 0.00729 -0.08634 0.0059 -0.09004 0.00798 -0.10277 C 0.00486 -0.13518 0.00937 -0.13032 -0.02118 -0.15139 C -0.07292 -0.18727 -0.07344 -0.18055 -0.12952 -0.18889 C -0.14827 -0.17893 -0.16597 -0.1824 -0.16702 -0.15416 C -0.16719 -0.15069 -0.16493 -0.14768 -0.16389 -0.14444 C -0.14011 -0.14953 -0.12517 -0.14398 -0.11181 -0.175 C -0.10712 -0.18634 -0.10695 -0.2 -0.10452 -0.2125 C -0.1066 -0.22453 -0.1059 -0.23819 -0.11094 -0.24861 C -0.12708 -0.28379 -0.16198 -0.30995 -0.18785 -0.32639 C -0.1974 -0.33264 -0.20799 -0.33472 -0.21806 -0.33889 C -0.22778 -0.33564 -0.23854 -0.33564 -0.24722 -0.32916 C -0.25677 -0.32245 -0.26268 -0.29745 -0.26597 -0.28611 C -0.2625 -0.27546 -0.26059 -0.26389 -0.25556 -0.25416 C -0.24531 -0.23472 -0.22726 -0.21759 -0.21181 -0.20555 C -0.20625 -0.20139 -0.2 -0.19814 -0.1941 -0.19444 C -0.19809 -0.1831 -0.21007 -0.14791 -0.21181 -0.1375 C -0.21511 -0.11944 -0.21597 -0.10046 -0.21806 -0.08217 C -0.21424 -0.06435 -0.21215 -0.04606 -0.2066 -0.02916 C -0.19427 0.00926 -0.16875 0.03241 -0.1441 0.05695 C -0.13993 0.06111 -0.13438 0.0625 -0.12952 0.06528 C -0.12813 0.06436 -0.12396 0.0625 -0.12535 0.0625 C -0.1283 0.0625 -0.13142 0.06297 -0.13368 0.06528 C -0.14097 0.07153 -0.14688 0.0801 -0.15347 0.0875 C -0.15417 0.09398 -0.15556 0.10023 -0.15556 0.10695 C -0.15556 0.10973 -0.15417 0.11227 -0.15347 0.11528 C -0.15347 0.11598 -0.15347 0.11713 -0.15347 0.11806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0.00973 L -0.01232 0.00996 C -0.03073 0.01737 -0.05451 0.03287 -0.07378 0.01389 C -0.0842 0.00394 -0.08628 -0.01574 -0.09253 -0.03055 C -0.08871 -0.06435 -0.08698 -0.09861 -0.08107 -0.13194 C -0.08003 -0.13865 -0.07691 -0.14699 -0.0717 -0.14861 C -0.0625 -0.15115 -0.05295 -0.1449 -0.04357 -0.14305 C -0.03628 -0.13379 -0.02691 -0.12662 -0.0217 -0.11527 C -0.01788 -0.10671 -0.01649 -0.08055 -0.02274 -0.07083 C -0.02465 -0.06782 -0.0283 -0.06898 -0.03107 -0.06805 C -0.03767 -0.07685 -0.04791 -0.08263 -0.05087 -0.09444 C -0.06267 -0.13842 -0.05382 -0.18379 -0.03837 -0.22361 C -0.03489 -0.2324 -0.02847 -0.23958 -0.0217 -0.24444 C -0.01319 -0.25046 -0.00295 -0.25185 0.00643 -0.25555 C 0.02031 -0.24861 0.03611 -0.24652 0.04809 -0.23472 C 0.07952 -0.20301 0.07726 -0.19074 0.08247 -0.15138 C 0.07622 -0.13611 0.07309 -0.11736 0.06372 -0.10555 C 0.03889 -0.07384 0.01927 -0.09791 -0.00607 -0.11111 C -0.01371 -0.12731 -0.02899 -0.14051 -0.02899 -0.15972 C -0.02969 -0.26018 -0.01788 -0.25463 0.02726 -0.28726 C 0.03594 -0.28426 0.04653 -0.28564 0.0533 -0.27777 C 0.08143 -0.24398 0.08681 -0.21365 0.09913 -0.17083 C 0.09705 -0.14953 0.09913 -0.12662 0.09288 -0.10694 C 0.07084 -0.03796 0.04983 -0.0449 0.00018 -0.02222 L -0.10087 -0.02638 C -0.10712 -0.02731 -0.1118 -0.03564 -0.11441 -0.04305 C -0.11736 -0.05092 -0.1158 -0.06064 -0.11649 -0.06944 C -0.11545 -0.07592 -0.11684 -0.09351 -0.11337 -0.08888 C -0.09739 -0.0662 -0.09132 -0.01527 -0.08628 0.0125 C -0.09826 0.06644 -0.09531 0.07732 -0.13524 0.11945 C -0.14427 0.12894 -0.15677 0.12963 -0.16753 0.13473 C -0.18698 0.12269 -0.20781 0.11389 -0.22587 0.09862 C -0.23819 0.08843 -0.2493 0.075 -0.25816 0.05973 C -0.2625 0.05255 -0.26267 0.04237 -0.26441 0.03334 C -0.26545 0.02848 -0.2691 0.01436 -0.26649 0.01806 C -0.25364 0.03843 -0.24357 0.06158 -0.23212 0.08334 C -0.22864 0.10834 -0.22014 0.13311 -0.2217 0.15834 C -0.22587 0.225 -0.2434 0.23588 -0.27378 0.27639 C -0.28489 0.27547 -0.29722 0.2801 -0.30712 0.27362 C -0.33455 0.25625 -0.36146 0.23519 -0.38316 0.20695 C -0.40295 0.18172 -0.4118 0.1213 -0.41857 0.0875 C -0.41719 0.07547 -0.41666 0.06343 -0.41441 0.05139 C -0.41371 0.04699 -0.41232 0.04723 -0.41024 0.04723 " pathEditMode="relative" rAng="0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3704 L -0.0118 0.03727 C -0.02621 0.06158 -0.03489 0.0801 -0.05138 0.09954 C -0.0552 0.10394 -0.05954 0.10787 -0.06388 0.11204 C -0.06545 0.11343 -0.06996 0.11366 -0.06909 0.11621 C -0.06805 0.11852 -0.06493 0.11528 -0.06284 0.11482 C -0.05208 0.10324 -0.06371 0.11505 -0.05034 0.10371 C -0.04774 0.10139 -0.04566 0.09861 -0.04305 0.09676 C -0.02534 0.08334 -0.01805 0.08287 -0.00555 0.06621 C -0.00243 0.06181 0.00035 0.05718 0.00278 0.05232 C 0.00764 0.04283 0.01632 0.02315 0.01632 0.02338 C 0.01806 0.01482 0.02014 0.00648 0.02153 -0.00185 C 0.02553 -0.02708 0.02639 -0.04328 0.02153 -0.0699 C 0.02049 -0.07592 0.01719 -0.08078 0.01424 -0.08518 C 0.01164 -0.08958 0.00851 -0.09352 0.00487 -0.09629 C 0.00209 -0.09861 -0.00138 -0.09907 -0.00451 -0.10046 C -0.0125 -0.1 -0.02048 -0.10092 -0.02847 -0.09907 C -0.02951 -0.09884 -0.02968 -0.09653 -0.02951 -0.0949 C -0.02795 -0.08611 -0.02691 -0.07639 -0.02326 -0.06852 C -0.02187 -0.06574 -0.0184 -0.06666 -0.01597 -0.06574 C -0.00902 -0.06759 0.0033 -0.06875 0.00903 -0.07685 C 0.01198 -0.08125 0.0132 -0.08703 0.01528 -0.09213 C 0.01563 -0.10185 0.01719 -0.1118 0.01632 -0.12129 C 0.01077 -0.19004 -0.00017 -0.19305 -0.03784 -0.26157 C -0.04513 -0.275 -0.05156 -0.28981 -0.0618 -0.29907 C -0.07343 -0.30995 -0.08819 -0.31296 -0.10138 -0.3199 C -0.10607 -0.31967 -0.16701 -0.325 -0.18263 -0.30185 C -0.18923 -0.29236 -0.19166 -0.2787 -0.19618 -0.26713 C -0.1967 -0.24143 -0.20399 -0.22407 -0.18784 -0.2074 C -0.18559 -0.20532 -0.18229 -0.20648 -0.17951 -0.20602 C -0.17343 -0.21713 -0.16562 -0.22708 -0.16093 -0.23935 C -0.15781 -0.24699 -0.15642 -0.25625 -0.15763 -0.26435 C -0.16388 -0.30879 -0.19635 -0.3294 -0.2243 -0.34768 C -0.30694 -0.40208 -0.32274 -0.39375 -0.41493 -0.40879 C -0.45052 -0.40278 -0.49097 -0.40208 -0.52326 -0.37546 C -0.53281 -0.36759 -0.53854 -0.35324 -0.54618 -0.34213 C -0.55069 -0.3287 -0.55763 -0.31643 -0.55972 -0.30185 C -0.56736 -0.24861 -0.56493 -0.2419 -0.54409 -0.20463 C -0.54305 -0.20254 -0.54097 -0.20139 -0.53888 -0.20046 C -0.53611 -0.19953 -0.53333 -0.19953 -0.53055 -0.19907 C -0.52777 -0.21088 -0.525 -0.21875 -0.53472 -0.23379 C -0.57048 -0.29028 -0.58732 -0.27916 -0.64097 -0.28935 C -0.65902 -0.28287 -0.67864 -0.28194 -0.69513 -0.2699 C -0.71562 -0.25509 -0.72343 -0.21805 -0.73159 -0.19213 C -0.73541 -0.12477 -0.73958 -0.14953 -0.72013 -0.08518 C -0.71197 -0.05903 -0.71579 -0.06528 -0.6993 -0.05602 C -0.69756 -0.0574 -0.69531 -0.0581 -0.69409 -0.06018 C -0.68854 -0.06967 -0.69461 -0.08078 -0.70243 -0.08518 C -0.71128 -0.09074 -0.72187 -0.08981 -0.73159 -0.09213 C -0.73715 -0.08935 -0.74392 -0.08935 -0.74826 -0.08379 C -0.76562 -0.06134 -0.76597 -0.04328 -0.771 -0.01435 C -0.771 -0.01111 -0.7717 0.08982 -0.76493 0.1176 C -0.7625 0.12709 -0.75677 0.13472 -0.75347 0.14398 C -0.74895 0.15602 -0.7493 0.15556 -0.7493 0.16343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6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38" y="2192219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45" y="1916832"/>
            <a:ext cx="3047913" cy="381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34" y="2657802"/>
            <a:ext cx="1701398" cy="382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2571750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4BEF5-7C9B-4FB1-BF25-92D804854646}"/>
              </a:ext>
            </a:extLst>
          </p:cNvPr>
          <p:cNvSpPr txBox="1"/>
          <p:nvPr/>
        </p:nvSpPr>
        <p:spPr>
          <a:xfrm>
            <a:off x="4368399" y="1315056"/>
            <a:ext cx="405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and Whiskers danced all night with the skeletons!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They laughed and told ghost stories.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had a great night with her new friends!</a:t>
            </a:r>
          </a:p>
        </p:txBody>
      </p:sp>
      <p:pic>
        <p:nvPicPr>
          <p:cNvPr id="18" name="Picture 8" descr="cat.png">
            <a:extLst>
              <a:ext uri="{FF2B5EF4-FFF2-40B4-BE49-F238E27FC236}">
                <a16:creationId xmlns:a16="http://schemas.microsoft.com/office/drawing/2014/main" id="{9518A59C-1EF0-467A-A79A-641DFCCC8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72" y="5150297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hicks.png">
            <a:extLst>
              <a:ext uri="{FF2B5EF4-FFF2-40B4-BE49-F238E27FC236}">
                <a16:creationId xmlns:a16="http://schemas.microsoft.com/office/drawing/2014/main" id="{D9BE036C-4B06-4B2C-B50A-B3FA0CAD99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" y="1916832"/>
            <a:ext cx="2314262" cy="45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86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4BEF5-7C9B-4FB1-BF25-92D804854646}"/>
              </a:ext>
            </a:extLst>
          </p:cNvPr>
          <p:cNvSpPr txBox="1"/>
          <p:nvPr/>
        </p:nvSpPr>
        <p:spPr>
          <a:xfrm>
            <a:off x="323528" y="3789040"/>
            <a:ext cx="405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When the party was over the three skeletons disappeared into the forest.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was tired and ready to go home. 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She jumped on her broom stick.</a:t>
            </a:r>
          </a:p>
        </p:txBody>
      </p:sp>
    </p:spTree>
    <p:extLst>
      <p:ext uri="{BB962C8B-B14F-4D97-AF65-F5344CB8AC3E}">
        <p14:creationId xmlns:p14="http://schemas.microsoft.com/office/powerpoint/2010/main" val="2655261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4BEF5-7C9B-4FB1-BF25-92D804854646}"/>
              </a:ext>
            </a:extLst>
          </p:cNvPr>
          <p:cNvSpPr txBox="1"/>
          <p:nvPr/>
        </p:nvSpPr>
        <p:spPr>
          <a:xfrm>
            <a:off x="323528" y="2636912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As she zoomed past the moon she shouted “Goodbye skeletons, see you next Halloween!”</a:t>
            </a:r>
          </a:p>
          <a:p>
            <a:endParaRPr lang="en-GB" sz="2800" b="1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And she was never lonely again!</a:t>
            </a:r>
          </a:p>
        </p:txBody>
      </p:sp>
    </p:spTree>
    <p:extLst>
      <p:ext uri="{BB962C8B-B14F-4D97-AF65-F5344CB8AC3E}">
        <p14:creationId xmlns:p14="http://schemas.microsoft.com/office/powerpoint/2010/main" val="2734198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8 0.01806 L -0.0698 0.01806 C -0.1441 -0.00231 -0.21806 -0.02639 -0.29271 -0.04305 C -0.38907 -0.06458 -0.52327 -0.08426 -0.62813 -0.09583 C -0.66563 -0.10023 -0.70313 -0.10324 -0.74063 -0.10694 C -0.7448 -0.10972 -0.74896 -0.11296 -0.75313 -0.11528 C -0.76077 -0.11944 -0.76858 -0.12268 -0.77605 -0.12639 C -0.77969 -0.12824 -0.78299 -0.13009 -0.78646 -0.13194 C -0.79636 -0.14491 -0.78889 -0.13634 -0.79896 -0.14583 C -0.8073 -0.15393 -0.81025 -0.1581 -0.8198 -0.16528 C -0.82535 -0.16944 -0.83143 -0.17199 -0.83646 -0.17639 C -0.84341 -0.18264 -0.84028 -0.18194 -0.8448 -0.18194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EC3FA2-5506-44C2-B203-1F0169E0DBDA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3075" name="Picture 1" descr="daisy duck.png">
            <a:extLst>
              <a:ext uri="{FF2B5EF4-FFF2-40B4-BE49-F238E27FC236}">
                <a16:creationId xmlns:a16="http://schemas.microsoft.com/office/drawing/2014/main" id="{C2362809-DE52-4E4C-AB3B-4EBC7BAFA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boy and girl.png">
            <a:extLst>
              <a:ext uri="{FF2B5EF4-FFF2-40B4-BE49-F238E27FC236}">
                <a16:creationId xmlns:a16="http://schemas.microsoft.com/office/drawing/2014/main" id="{88913EC0-BC29-4185-984D-E26FB1971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old cat.png">
            <a:extLst>
              <a:ext uri="{FF2B5EF4-FFF2-40B4-BE49-F238E27FC236}">
                <a16:creationId xmlns:a16="http://schemas.microsoft.com/office/drawing/2014/main" id="{02FF9FFF-DDFB-4416-8CE0-98620607C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at.png">
            <a:extLst>
              <a:ext uri="{FF2B5EF4-FFF2-40B4-BE49-F238E27FC236}">
                <a16:creationId xmlns:a16="http://schemas.microsoft.com/office/drawing/2014/main" id="{0E8FFD6C-2BB8-486C-878F-8BE593E58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chicks.png">
            <a:extLst>
              <a:ext uri="{FF2B5EF4-FFF2-40B4-BE49-F238E27FC236}">
                <a16:creationId xmlns:a16="http://schemas.microsoft.com/office/drawing/2014/main" id="{CF55AC56-5386-41D1-9C3D-D33FF1F69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snakes.png">
            <a:extLst>
              <a:ext uri="{FF2B5EF4-FFF2-40B4-BE49-F238E27FC236}">
                <a16:creationId xmlns:a16="http://schemas.microsoft.com/office/drawing/2014/main" id="{77EC43BB-6D60-4155-9472-DF5CDD7FF9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 descr="boy and girl.png">
            <a:extLst>
              <a:ext uri="{FF2B5EF4-FFF2-40B4-BE49-F238E27FC236}">
                <a16:creationId xmlns:a16="http://schemas.microsoft.com/office/drawing/2014/main" id="{8FB33F06-D011-4D39-8997-A93DD122D1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 descr="boy and girl.png">
            <a:extLst>
              <a:ext uri="{FF2B5EF4-FFF2-40B4-BE49-F238E27FC236}">
                <a16:creationId xmlns:a16="http://schemas.microsoft.com/office/drawing/2014/main" id="{5488D8D2-9A95-4932-8361-41D8F08E12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" descr="chicks.png">
            <a:extLst>
              <a:ext uri="{FF2B5EF4-FFF2-40B4-BE49-F238E27FC236}">
                <a16:creationId xmlns:a16="http://schemas.microsoft.com/office/drawing/2014/main" id="{EC3876A7-9043-40C5-9D09-5E80031D17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9" descr="chicks.png">
            <a:extLst>
              <a:ext uri="{FF2B5EF4-FFF2-40B4-BE49-F238E27FC236}">
                <a16:creationId xmlns:a16="http://schemas.microsoft.com/office/drawing/2014/main" id="{3A9E9EBD-9054-4854-9CAF-3A174C894B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1" descr="mouse.png">
            <a:extLst>
              <a:ext uri="{FF2B5EF4-FFF2-40B4-BE49-F238E27FC236}">
                <a16:creationId xmlns:a16="http://schemas.microsoft.com/office/drawing/2014/main" id="{2D7432C3-86D6-46C3-BDB3-3B3F7A007A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2" descr="flying witch.png">
            <a:extLst>
              <a:ext uri="{FF2B5EF4-FFF2-40B4-BE49-F238E27FC236}">
                <a16:creationId xmlns:a16="http://schemas.microsoft.com/office/drawing/2014/main" id="{29694F72-8185-4727-8ADE-959F6D15A4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3" descr="smiling witch.png">
            <a:extLst>
              <a:ext uri="{FF2B5EF4-FFF2-40B4-BE49-F238E27FC236}">
                <a16:creationId xmlns:a16="http://schemas.microsoft.com/office/drawing/2014/main" id="{150D965B-DADB-47F1-A3C1-649C197949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3F31D-FB71-411C-9C2A-FD987AA978F0}"/>
              </a:ext>
            </a:extLst>
          </p:cNvPr>
          <p:cNvSpPr txBox="1"/>
          <p:nvPr/>
        </p:nvSpPr>
        <p:spPr>
          <a:xfrm>
            <a:off x="3857625" y="142875"/>
            <a:ext cx="51435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Write your sentence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3F83362-E4D4-4FE1-8FCB-57C8CF82FB43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4099" name="Picture 1" descr="daisy duck.png">
            <a:extLst>
              <a:ext uri="{FF2B5EF4-FFF2-40B4-BE49-F238E27FC236}">
                <a16:creationId xmlns:a16="http://schemas.microsoft.com/office/drawing/2014/main" id="{338FB4D4-7E29-4FF5-B2A4-661B0E5F7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boy and girl.png">
            <a:extLst>
              <a:ext uri="{FF2B5EF4-FFF2-40B4-BE49-F238E27FC236}">
                <a16:creationId xmlns:a16="http://schemas.microsoft.com/office/drawing/2014/main" id="{0B57EDF2-A332-4286-8567-AF2B81AE3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old cat.png">
            <a:extLst>
              <a:ext uri="{FF2B5EF4-FFF2-40B4-BE49-F238E27FC236}">
                <a16:creationId xmlns:a16="http://schemas.microsoft.com/office/drawing/2014/main" id="{895A3205-D3B5-42E2-AA99-58BD5087D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at.png">
            <a:extLst>
              <a:ext uri="{FF2B5EF4-FFF2-40B4-BE49-F238E27FC236}">
                <a16:creationId xmlns:a16="http://schemas.microsoft.com/office/drawing/2014/main" id="{CF4C47AB-2F9B-46CD-B598-4B198A40A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chicks.png">
            <a:extLst>
              <a:ext uri="{FF2B5EF4-FFF2-40B4-BE49-F238E27FC236}">
                <a16:creationId xmlns:a16="http://schemas.microsoft.com/office/drawing/2014/main" id="{EB2553AF-B6A1-4401-A38D-8A0667512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snakes.png">
            <a:extLst>
              <a:ext uri="{FF2B5EF4-FFF2-40B4-BE49-F238E27FC236}">
                <a16:creationId xmlns:a16="http://schemas.microsoft.com/office/drawing/2014/main" id="{1EEC65A2-1915-4884-B6A8-101353B2E2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boy and girl.png">
            <a:extLst>
              <a:ext uri="{FF2B5EF4-FFF2-40B4-BE49-F238E27FC236}">
                <a16:creationId xmlns:a16="http://schemas.microsoft.com/office/drawing/2014/main" id="{251587F6-CB63-4A31-AE27-B55D25E55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 descr="boy and girl.png">
            <a:extLst>
              <a:ext uri="{FF2B5EF4-FFF2-40B4-BE49-F238E27FC236}">
                <a16:creationId xmlns:a16="http://schemas.microsoft.com/office/drawing/2014/main" id="{C8A812B6-E0D2-47A4-94C5-067E24E7B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9" descr="chicks.png">
            <a:extLst>
              <a:ext uri="{FF2B5EF4-FFF2-40B4-BE49-F238E27FC236}">
                <a16:creationId xmlns:a16="http://schemas.microsoft.com/office/drawing/2014/main" id="{AC468AEE-076B-42CB-AAEF-8D2666D28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9" descr="chicks.png">
            <a:extLst>
              <a:ext uri="{FF2B5EF4-FFF2-40B4-BE49-F238E27FC236}">
                <a16:creationId xmlns:a16="http://schemas.microsoft.com/office/drawing/2014/main" id="{69FD8CE6-54B8-49CB-B284-0568F662F7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1" descr="mouse.png">
            <a:extLst>
              <a:ext uri="{FF2B5EF4-FFF2-40B4-BE49-F238E27FC236}">
                <a16:creationId xmlns:a16="http://schemas.microsoft.com/office/drawing/2014/main" id="{0B8E3D98-E2C3-4092-B8C9-F5256D2CC7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2" descr="flying witch.png">
            <a:extLst>
              <a:ext uri="{FF2B5EF4-FFF2-40B4-BE49-F238E27FC236}">
                <a16:creationId xmlns:a16="http://schemas.microsoft.com/office/drawing/2014/main" id="{8C112060-E451-415E-B8AB-9C3473CBB7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3" descr="smiling witch.png">
            <a:extLst>
              <a:ext uri="{FF2B5EF4-FFF2-40B4-BE49-F238E27FC236}">
                <a16:creationId xmlns:a16="http://schemas.microsoft.com/office/drawing/2014/main" id="{6A1C973B-8979-44A5-A5DC-7B873B0F84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B26589-D6EC-4E65-AF11-941B0D91B11C}"/>
              </a:ext>
            </a:extLst>
          </p:cNvPr>
          <p:cNvSpPr txBox="1"/>
          <p:nvPr/>
        </p:nvSpPr>
        <p:spPr>
          <a:xfrm>
            <a:off x="3857625" y="142875"/>
            <a:ext cx="51435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Write your sentence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DA44E9A-07CF-41EF-ADFD-17F088DE7A78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5123" name="Picture 1" descr="daisy duck.png">
            <a:extLst>
              <a:ext uri="{FF2B5EF4-FFF2-40B4-BE49-F238E27FC236}">
                <a16:creationId xmlns:a16="http://schemas.microsoft.com/office/drawing/2014/main" id="{6FEA4F03-A84E-4211-94FA-517870C0B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boy and girl.png">
            <a:extLst>
              <a:ext uri="{FF2B5EF4-FFF2-40B4-BE49-F238E27FC236}">
                <a16:creationId xmlns:a16="http://schemas.microsoft.com/office/drawing/2014/main" id="{6DC83F98-40E8-4936-95F1-5F5F2645E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old cat.png">
            <a:extLst>
              <a:ext uri="{FF2B5EF4-FFF2-40B4-BE49-F238E27FC236}">
                <a16:creationId xmlns:a16="http://schemas.microsoft.com/office/drawing/2014/main" id="{E748C674-94B7-4F76-B031-56038C686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cat.png">
            <a:extLst>
              <a:ext uri="{FF2B5EF4-FFF2-40B4-BE49-F238E27FC236}">
                <a16:creationId xmlns:a16="http://schemas.microsoft.com/office/drawing/2014/main" id="{2E907A13-476B-40C5-8DD2-E6ADF4528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chicks.png">
            <a:extLst>
              <a:ext uri="{FF2B5EF4-FFF2-40B4-BE49-F238E27FC236}">
                <a16:creationId xmlns:a16="http://schemas.microsoft.com/office/drawing/2014/main" id="{EF2E457B-D348-483C-891E-E4B285E3CC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snakes.png">
            <a:extLst>
              <a:ext uri="{FF2B5EF4-FFF2-40B4-BE49-F238E27FC236}">
                <a16:creationId xmlns:a16="http://schemas.microsoft.com/office/drawing/2014/main" id="{FFB2B03E-BF5F-4848-A640-9F2585BA27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boy and girl.png">
            <a:extLst>
              <a:ext uri="{FF2B5EF4-FFF2-40B4-BE49-F238E27FC236}">
                <a16:creationId xmlns:a16="http://schemas.microsoft.com/office/drawing/2014/main" id="{C7DDB488-03DA-476F-9B38-6EA444E45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boy and girl.png">
            <a:extLst>
              <a:ext uri="{FF2B5EF4-FFF2-40B4-BE49-F238E27FC236}">
                <a16:creationId xmlns:a16="http://schemas.microsoft.com/office/drawing/2014/main" id="{9454AB07-07D1-4DF3-97C0-2C8B4495EC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 descr="chicks.png">
            <a:extLst>
              <a:ext uri="{FF2B5EF4-FFF2-40B4-BE49-F238E27FC236}">
                <a16:creationId xmlns:a16="http://schemas.microsoft.com/office/drawing/2014/main" id="{E742B681-D941-4185-AA74-C031F0E047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9" descr="chicks.png">
            <a:extLst>
              <a:ext uri="{FF2B5EF4-FFF2-40B4-BE49-F238E27FC236}">
                <a16:creationId xmlns:a16="http://schemas.microsoft.com/office/drawing/2014/main" id="{60054462-8931-4C3C-B36B-628052F4A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1" descr="mouse.png">
            <a:extLst>
              <a:ext uri="{FF2B5EF4-FFF2-40B4-BE49-F238E27FC236}">
                <a16:creationId xmlns:a16="http://schemas.microsoft.com/office/drawing/2014/main" id="{A0636FA2-D5E3-4CC9-ABF2-1A7C10165F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2" descr="flying witch.png">
            <a:extLst>
              <a:ext uri="{FF2B5EF4-FFF2-40B4-BE49-F238E27FC236}">
                <a16:creationId xmlns:a16="http://schemas.microsoft.com/office/drawing/2014/main" id="{A255B3AF-3962-4585-8B5C-DE6BCEC42C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3" descr="smiling witch.png">
            <a:extLst>
              <a:ext uri="{FF2B5EF4-FFF2-40B4-BE49-F238E27FC236}">
                <a16:creationId xmlns:a16="http://schemas.microsoft.com/office/drawing/2014/main" id="{0DE49094-30C9-49B9-BB5E-DE5AE8F9D4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3B46D9-AB57-4057-8B25-794E9A05F8A5}"/>
              </a:ext>
            </a:extLst>
          </p:cNvPr>
          <p:cNvSpPr txBox="1"/>
          <p:nvPr/>
        </p:nvSpPr>
        <p:spPr>
          <a:xfrm>
            <a:off x="3857625" y="142875"/>
            <a:ext cx="51435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Write your sentence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80" y="5142736"/>
            <a:ext cx="1157521" cy="1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85" y="4110832"/>
            <a:ext cx="20351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3956480" y="1588978"/>
            <a:ext cx="4516064" cy="3108543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In the dark, dark forest, on Halloween night, Willow the witch stood in front of the huge full moon.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Beside her sat her best friend, Whiskers the cat.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50" dirty="0">
                <a:latin typeface="SassoonPrimaryInfant" pitchFamily="2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097A3D-C208-486C-8163-6DCF52B96AF3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7171" name="Picture 1" descr="daisy duck.png">
            <a:extLst>
              <a:ext uri="{FF2B5EF4-FFF2-40B4-BE49-F238E27FC236}">
                <a16:creationId xmlns:a16="http://schemas.microsoft.com/office/drawing/2014/main" id="{05CBFB0F-C3C8-48A6-B3B9-1AD7C27A2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boy and girl.png">
            <a:extLst>
              <a:ext uri="{FF2B5EF4-FFF2-40B4-BE49-F238E27FC236}">
                <a16:creationId xmlns:a16="http://schemas.microsoft.com/office/drawing/2014/main" id="{67432BD0-669F-4B4A-AC1F-8EF7B1361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old cat.png">
            <a:extLst>
              <a:ext uri="{FF2B5EF4-FFF2-40B4-BE49-F238E27FC236}">
                <a16:creationId xmlns:a16="http://schemas.microsoft.com/office/drawing/2014/main" id="{25060E9A-6F0E-4EEE-9F19-35610C183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at.png">
            <a:extLst>
              <a:ext uri="{FF2B5EF4-FFF2-40B4-BE49-F238E27FC236}">
                <a16:creationId xmlns:a16="http://schemas.microsoft.com/office/drawing/2014/main" id="{B28BFE39-C618-4715-9601-E6D80CE8D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chicks.png">
            <a:extLst>
              <a:ext uri="{FF2B5EF4-FFF2-40B4-BE49-F238E27FC236}">
                <a16:creationId xmlns:a16="http://schemas.microsoft.com/office/drawing/2014/main" id="{04E2090D-CB13-4418-B54B-BBDC4BA6C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snakes.png">
            <a:extLst>
              <a:ext uri="{FF2B5EF4-FFF2-40B4-BE49-F238E27FC236}">
                <a16:creationId xmlns:a16="http://schemas.microsoft.com/office/drawing/2014/main" id="{0A3061CC-9DEF-412F-950C-93643796BE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 descr="boy and girl.png">
            <a:extLst>
              <a:ext uri="{FF2B5EF4-FFF2-40B4-BE49-F238E27FC236}">
                <a16:creationId xmlns:a16="http://schemas.microsoft.com/office/drawing/2014/main" id="{04A51F77-D9E9-463B-8497-5B18767B2E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 descr="boy and girl.png">
            <a:extLst>
              <a:ext uri="{FF2B5EF4-FFF2-40B4-BE49-F238E27FC236}">
                <a16:creationId xmlns:a16="http://schemas.microsoft.com/office/drawing/2014/main" id="{D4D3F21B-5B4C-4319-A16E-C04F18D05E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chicks.png">
            <a:extLst>
              <a:ext uri="{FF2B5EF4-FFF2-40B4-BE49-F238E27FC236}">
                <a16:creationId xmlns:a16="http://schemas.microsoft.com/office/drawing/2014/main" id="{0BD91303-270B-4342-8E13-141BFCDF2F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 descr="chicks.png">
            <a:extLst>
              <a:ext uri="{FF2B5EF4-FFF2-40B4-BE49-F238E27FC236}">
                <a16:creationId xmlns:a16="http://schemas.microsoft.com/office/drawing/2014/main" id="{713B05E8-FC55-45A4-A3DD-7F0B12823D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1" descr="mouse.png">
            <a:extLst>
              <a:ext uri="{FF2B5EF4-FFF2-40B4-BE49-F238E27FC236}">
                <a16:creationId xmlns:a16="http://schemas.microsoft.com/office/drawing/2014/main" id="{6849FA79-507D-4A22-BBEE-AAAA8D7390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2" descr="flying witch.png">
            <a:extLst>
              <a:ext uri="{FF2B5EF4-FFF2-40B4-BE49-F238E27FC236}">
                <a16:creationId xmlns:a16="http://schemas.microsoft.com/office/drawing/2014/main" id="{AE3310B8-C4BD-4E06-AB6A-C08B35228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3" descr="smiling witch.png">
            <a:extLst>
              <a:ext uri="{FF2B5EF4-FFF2-40B4-BE49-F238E27FC236}">
                <a16:creationId xmlns:a16="http://schemas.microsoft.com/office/drawing/2014/main" id="{54891A2A-80ED-47CC-A810-D321342022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458F72-6FF7-404B-8C31-0F66C944BDA7}"/>
              </a:ext>
            </a:extLst>
          </p:cNvPr>
          <p:cNvSpPr txBox="1"/>
          <p:nvPr/>
        </p:nvSpPr>
        <p:spPr>
          <a:xfrm>
            <a:off x="3857625" y="142875"/>
            <a:ext cx="51435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Write your sentence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769531A-C8ED-4B90-A19C-5DEBC336142B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8195" name="Picture 1" descr="daisy duck.png">
            <a:extLst>
              <a:ext uri="{FF2B5EF4-FFF2-40B4-BE49-F238E27FC236}">
                <a16:creationId xmlns:a16="http://schemas.microsoft.com/office/drawing/2014/main" id="{5FBDE7AF-7C48-4D86-8679-3F3DB081A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boy and girl.png">
            <a:extLst>
              <a:ext uri="{FF2B5EF4-FFF2-40B4-BE49-F238E27FC236}">
                <a16:creationId xmlns:a16="http://schemas.microsoft.com/office/drawing/2014/main" id="{AAB0C7F1-1E66-49F1-B24F-E765E4AE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old cat.png">
            <a:extLst>
              <a:ext uri="{FF2B5EF4-FFF2-40B4-BE49-F238E27FC236}">
                <a16:creationId xmlns:a16="http://schemas.microsoft.com/office/drawing/2014/main" id="{F9A1B1D1-8CEC-4D1D-9F9A-13C0E740E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cat.png">
            <a:extLst>
              <a:ext uri="{FF2B5EF4-FFF2-40B4-BE49-F238E27FC236}">
                <a16:creationId xmlns:a16="http://schemas.microsoft.com/office/drawing/2014/main" id="{7347C062-157F-449B-8E70-D25CCF220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chicks.png">
            <a:extLst>
              <a:ext uri="{FF2B5EF4-FFF2-40B4-BE49-F238E27FC236}">
                <a16:creationId xmlns:a16="http://schemas.microsoft.com/office/drawing/2014/main" id="{4E60153F-2B8E-4DB2-A37C-E3340A6F8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snakes.png">
            <a:extLst>
              <a:ext uri="{FF2B5EF4-FFF2-40B4-BE49-F238E27FC236}">
                <a16:creationId xmlns:a16="http://schemas.microsoft.com/office/drawing/2014/main" id="{275E4A47-8EE4-4E7A-91D4-61FD00AED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boy and girl.png">
            <a:extLst>
              <a:ext uri="{FF2B5EF4-FFF2-40B4-BE49-F238E27FC236}">
                <a16:creationId xmlns:a16="http://schemas.microsoft.com/office/drawing/2014/main" id="{147FE058-9B22-421D-BF77-A0EFB1EF1F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 descr="boy and girl.png">
            <a:extLst>
              <a:ext uri="{FF2B5EF4-FFF2-40B4-BE49-F238E27FC236}">
                <a16:creationId xmlns:a16="http://schemas.microsoft.com/office/drawing/2014/main" id="{0E4C0F29-426D-4665-AB28-76316C6266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9" descr="chicks.png">
            <a:extLst>
              <a:ext uri="{FF2B5EF4-FFF2-40B4-BE49-F238E27FC236}">
                <a16:creationId xmlns:a16="http://schemas.microsoft.com/office/drawing/2014/main" id="{946CA0CC-F007-4A3F-8375-FD15CE9E4F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9" descr="chicks.png">
            <a:extLst>
              <a:ext uri="{FF2B5EF4-FFF2-40B4-BE49-F238E27FC236}">
                <a16:creationId xmlns:a16="http://schemas.microsoft.com/office/drawing/2014/main" id="{31D3802D-BECE-4A9F-AF71-11ECD13896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1" descr="mouse.png">
            <a:extLst>
              <a:ext uri="{FF2B5EF4-FFF2-40B4-BE49-F238E27FC236}">
                <a16:creationId xmlns:a16="http://schemas.microsoft.com/office/drawing/2014/main" id="{32905FCB-AB3D-4C02-84DF-F6208712F7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2" descr="flying witch.png">
            <a:extLst>
              <a:ext uri="{FF2B5EF4-FFF2-40B4-BE49-F238E27FC236}">
                <a16:creationId xmlns:a16="http://schemas.microsoft.com/office/drawing/2014/main" id="{0E973396-3205-4B31-A1F1-0EE37DE5BA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3" descr="smiling witch.png">
            <a:extLst>
              <a:ext uri="{FF2B5EF4-FFF2-40B4-BE49-F238E27FC236}">
                <a16:creationId xmlns:a16="http://schemas.microsoft.com/office/drawing/2014/main" id="{FCD8B471-7C8D-48F9-A5AE-5DA9664F41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5E4D60-F497-4C96-A2CE-85208BBDCD53}"/>
              </a:ext>
            </a:extLst>
          </p:cNvPr>
          <p:cNvSpPr txBox="1"/>
          <p:nvPr/>
        </p:nvSpPr>
        <p:spPr>
          <a:xfrm>
            <a:off x="3857625" y="142875"/>
            <a:ext cx="51435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Write your sentence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AB71904-5D1D-4C8E-BED1-D64FCEACF9E8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9219" name="Picture 1" descr="daisy duck.png">
            <a:extLst>
              <a:ext uri="{FF2B5EF4-FFF2-40B4-BE49-F238E27FC236}">
                <a16:creationId xmlns:a16="http://schemas.microsoft.com/office/drawing/2014/main" id="{DE29DD0E-8FAA-44AC-9136-6C193DDE0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boy and girl.png">
            <a:extLst>
              <a:ext uri="{FF2B5EF4-FFF2-40B4-BE49-F238E27FC236}">
                <a16:creationId xmlns:a16="http://schemas.microsoft.com/office/drawing/2014/main" id="{DBD45CF2-2DB8-403E-9CA9-7A15316E5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old cat.png">
            <a:extLst>
              <a:ext uri="{FF2B5EF4-FFF2-40B4-BE49-F238E27FC236}">
                <a16:creationId xmlns:a16="http://schemas.microsoft.com/office/drawing/2014/main" id="{9775D8CE-564C-4360-A2C2-2DA3555FB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at.png">
            <a:extLst>
              <a:ext uri="{FF2B5EF4-FFF2-40B4-BE49-F238E27FC236}">
                <a16:creationId xmlns:a16="http://schemas.microsoft.com/office/drawing/2014/main" id="{86B49614-CA8C-4CC8-82BB-B214E2CED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chicks.png">
            <a:extLst>
              <a:ext uri="{FF2B5EF4-FFF2-40B4-BE49-F238E27FC236}">
                <a16:creationId xmlns:a16="http://schemas.microsoft.com/office/drawing/2014/main" id="{184E2112-971D-48E3-9435-4EAE403D5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snakes.png">
            <a:extLst>
              <a:ext uri="{FF2B5EF4-FFF2-40B4-BE49-F238E27FC236}">
                <a16:creationId xmlns:a16="http://schemas.microsoft.com/office/drawing/2014/main" id="{2BB0C18C-8EE1-474F-BFBE-07CA0B8DC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boy and girl.png">
            <a:extLst>
              <a:ext uri="{FF2B5EF4-FFF2-40B4-BE49-F238E27FC236}">
                <a16:creationId xmlns:a16="http://schemas.microsoft.com/office/drawing/2014/main" id="{5106EA1C-1580-4FBF-A33C-BEF9F952D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 descr="boy and girl.png">
            <a:extLst>
              <a:ext uri="{FF2B5EF4-FFF2-40B4-BE49-F238E27FC236}">
                <a16:creationId xmlns:a16="http://schemas.microsoft.com/office/drawing/2014/main" id="{E28B398C-7C21-42EF-9288-F4E175300D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9" descr="chicks.png">
            <a:extLst>
              <a:ext uri="{FF2B5EF4-FFF2-40B4-BE49-F238E27FC236}">
                <a16:creationId xmlns:a16="http://schemas.microsoft.com/office/drawing/2014/main" id="{E5DF2245-7056-4B78-930E-073B9C9B46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9" descr="chicks.png">
            <a:extLst>
              <a:ext uri="{FF2B5EF4-FFF2-40B4-BE49-F238E27FC236}">
                <a16:creationId xmlns:a16="http://schemas.microsoft.com/office/drawing/2014/main" id="{79FB26AC-26E3-49F3-8B78-88CB580D6C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1" descr="mouse.png">
            <a:extLst>
              <a:ext uri="{FF2B5EF4-FFF2-40B4-BE49-F238E27FC236}">
                <a16:creationId xmlns:a16="http://schemas.microsoft.com/office/drawing/2014/main" id="{1A3518E3-E625-4FF4-AF3D-AF62CD94C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flying witch.png">
            <a:extLst>
              <a:ext uri="{FF2B5EF4-FFF2-40B4-BE49-F238E27FC236}">
                <a16:creationId xmlns:a16="http://schemas.microsoft.com/office/drawing/2014/main" id="{7FC97D9E-3930-4833-AC67-C1DC668AAD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3" descr="smiling witch.png">
            <a:extLst>
              <a:ext uri="{FF2B5EF4-FFF2-40B4-BE49-F238E27FC236}">
                <a16:creationId xmlns:a16="http://schemas.microsoft.com/office/drawing/2014/main" id="{3FD0980B-4B23-42E8-B47B-AC3E066049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5B68BE-C6B6-4292-A5FF-3344E4437E7D}"/>
              </a:ext>
            </a:extLst>
          </p:cNvPr>
          <p:cNvSpPr txBox="1"/>
          <p:nvPr/>
        </p:nvSpPr>
        <p:spPr>
          <a:xfrm>
            <a:off x="3857625" y="142875"/>
            <a:ext cx="51435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Write your sentence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119E6E6-2673-4803-B09B-49EC4B3315C7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10243" name="Picture 1" descr="daisy duck.png">
            <a:extLst>
              <a:ext uri="{FF2B5EF4-FFF2-40B4-BE49-F238E27FC236}">
                <a16:creationId xmlns:a16="http://schemas.microsoft.com/office/drawing/2014/main" id="{7A145ABB-3B79-4102-A544-CA1E31804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boy and girl.png">
            <a:extLst>
              <a:ext uri="{FF2B5EF4-FFF2-40B4-BE49-F238E27FC236}">
                <a16:creationId xmlns:a16="http://schemas.microsoft.com/office/drawing/2014/main" id="{B8301236-B206-4795-AF86-5C36FDE7F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old cat.png">
            <a:extLst>
              <a:ext uri="{FF2B5EF4-FFF2-40B4-BE49-F238E27FC236}">
                <a16:creationId xmlns:a16="http://schemas.microsoft.com/office/drawing/2014/main" id="{5AEF06DE-03A5-48CD-B404-13A3E2C0D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cat.png">
            <a:extLst>
              <a:ext uri="{FF2B5EF4-FFF2-40B4-BE49-F238E27FC236}">
                <a16:creationId xmlns:a16="http://schemas.microsoft.com/office/drawing/2014/main" id="{E5185225-1155-48BF-96DE-496B9F13B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4929188"/>
            <a:ext cx="15367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chicks.png">
            <a:extLst>
              <a:ext uri="{FF2B5EF4-FFF2-40B4-BE49-F238E27FC236}">
                <a16:creationId xmlns:a16="http://schemas.microsoft.com/office/drawing/2014/main" id="{DFC7DCEF-8F47-4B15-9576-D3F55BF41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snakes.png">
            <a:extLst>
              <a:ext uri="{FF2B5EF4-FFF2-40B4-BE49-F238E27FC236}">
                <a16:creationId xmlns:a16="http://schemas.microsoft.com/office/drawing/2014/main" id="{ED503571-B9B6-409E-B3FF-A37A3927AC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boy and girl.png">
            <a:extLst>
              <a:ext uri="{FF2B5EF4-FFF2-40B4-BE49-F238E27FC236}">
                <a16:creationId xmlns:a16="http://schemas.microsoft.com/office/drawing/2014/main" id="{0BA870CD-6278-4A65-91EA-C5360DC4B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boy and girl.png">
            <a:extLst>
              <a:ext uri="{FF2B5EF4-FFF2-40B4-BE49-F238E27FC236}">
                <a16:creationId xmlns:a16="http://schemas.microsoft.com/office/drawing/2014/main" id="{454CE013-6E91-4A7F-9D9A-ABA1B3039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" descr="chicks.png">
            <a:extLst>
              <a:ext uri="{FF2B5EF4-FFF2-40B4-BE49-F238E27FC236}">
                <a16:creationId xmlns:a16="http://schemas.microsoft.com/office/drawing/2014/main" id="{BBFA26EE-0EF4-4180-AFFD-AFAA82E116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chicks.png">
            <a:extLst>
              <a:ext uri="{FF2B5EF4-FFF2-40B4-BE49-F238E27FC236}">
                <a16:creationId xmlns:a16="http://schemas.microsoft.com/office/drawing/2014/main" id="{506E5364-67DC-42CD-BE73-6FB929E5A4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1" descr="mouse.png">
            <a:extLst>
              <a:ext uri="{FF2B5EF4-FFF2-40B4-BE49-F238E27FC236}">
                <a16:creationId xmlns:a16="http://schemas.microsoft.com/office/drawing/2014/main" id="{4C2BCCA1-A910-4592-A67A-E03B50715A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2" descr="flying witch.png">
            <a:extLst>
              <a:ext uri="{FF2B5EF4-FFF2-40B4-BE49-F238E27FC236}">
                <a16:creationId xmlns:a16="http://schemas.microsoft.com/office/drawing/2014/main" id="{C9748DDC-0D95-4EAA-8EAD-75F96B66C6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3" descr="smiling witch.png">
            <a:extLst>
              <a:ext uri="{FF2B5EF4-FFF2-40B4-BE49-F238E27FC236}">
                <a16:creationId xmlns:a16="http://schemas.microsoft.com/office/drawing/2014/main" id="{52FF38C9-9A47-4192-BC5E-E8A7D7704C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357688"/>
            <a:ext cx="1666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CFF938-3FB0-45B3-8F18-5E0356B0EB07}"/>
              </a:ext>
            </a:extLst>
          </p:cNvPr>
          <p:cNvSpPr txBox="1"/>
          <p:nvPr/>
        </p:nvSpPr>
        <p:spPr>
          <a:xfrm>
            <a:off x="3571875" y="6143625"/>
            <a:ext cx="2500313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Comic Sans MS" pitchFamily="66" charset="0"/>
                <a:cs typeface="+mn-cs"/>
              </a:rPr>
              <a:t>The End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80" y="5142736"/>
            <a:ext cx="1157521" cy="1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85" y="4110832"/>
            <a:ext cx="20351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3991536" y="1681381"/>
            <a:ext cx="4516064" cy="3108543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wore a black, shiny, pointed hat and a long black dress. She had ghastly green skin and long violet hair. In her hand she carried her broomstick!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Whiskers the cat is Willow’s sidekick. He is as black as the night to help him hide in the shadows!</a:t>
            </a:r>
          </a:p>
        </p:txBody>
      </p:sp>
    </p:spTree>
    <p:extLst>
      <p:ext uri="{BB962C8B-B14F-4D97-AF65-F5344CB8AC3E}">
        <p14:creationId xmlns:p14="http://schemas.microsoft.com/office/powerpoint/2010/main" val="44128311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-214313"/>
            <a:ext cx="12668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80" y="5142736"/>
            <a:ext cx="1157521" cy="1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85" y="4110832"/>
            <a:ext cx="20351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3912954" y="1503253"/>
            <a:ext cx="4516064" cy="3108543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was searching for her cauldron – she didn’t know where it could be! She had hidden it in the forest last Halloween and she wanted to make a special potion.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spc="-150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So she waved her wand and said “Cauldron, Cauldron come back to 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Where on Earth could you possibly be?”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But…nothing happened!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So, she whispered the most magical word of all…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“PLEASE!”</a:t>
            </a:r>
          </a:p>
        </p:txBody>
      </p:sp>
    </p:spTree>
    <p:extLst>
      <p:ext uri="{BB962C8B-B14F-4D97-AF65-F5344CB8AC3E}">
        <p14:creationId xmlns:p14="http://schemas.microsoft.com/office/powerpoint/2010/main" val="45331767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604" y="-349356"/>
            <a:ext cx="2122729" cy="239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80" y="5142736"/>
            <a:ext cx="1157521" cy="1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30" y="2445238"/>
            <a:ext cx="3069943" cy="37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4035192" y="500062"/>
            <a:ext cx="4516064" cy="3108543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Suddenly, her cauldron zoomed into view…</a:t>
            </a:r>
          </a:p>
        </p:txBody>
      </p:sp>
    </p:spTree>
    <p:extLst>
      <p:ext uri="{BB962C8B-B14F-4D97-AF65-F5344CB8AC3E}">
        <p14:creationId xmlns:p14="http://schemas.microsoft.com/office/powerpoint/2010/main" val="3213256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0.03472 L 0.17743 -0.03472 C 0.33559 -0.05324 0.27309 -0.04838 0.36493 -0.05417 C 0.41563 -0.05231 0.46632 -0.05301 0.51702 -0.04861 C 0.52153 -0.04838 0.52986 -0.04653 0.52952 -0.04028 C 0.52934 -0.03889 0.51285 0.02824 0.50035 0.0375 C 0.48125 0.05116 0.45903 0.05509 0.43993 0.06806 C 0.43716 0.06991 0.43386 0.07083 0.4316 0.07361 C 0.42552 0.08009 0.41493 0.09583 0.41493 0.09583 C 0.41563 0.10509 0.41216 0.11667 0.41702 0.12361 C 0.4217 0.13056 0.46945 0.13704 0.47118 0.1375 C 0.51927 0.1588 0.46302 0.13542 0.58993 0.14861 C 0.59983 0.14954 0.60938 0.15417 0.6191 0.15695 C 0.62118 0.16065 0.62535 0.16343 0.62535 0.16806 C 0.62535 0.175 0.62292 0.18264 0.6191 0.1875 C 0.60365 0.20625 0.58577 0.22083 0.5691 0.2375 C 0.56146 0.24491 0.55382 0.25232 0.54618 0.25972 C 0.54202 0.26343 0.53368 0.27083 0.53368 0.27083 C 0.53264 0.27245 0.52118 0.29005 0.52118 0.29861 C 0.52118 0.30232 0.52084 0.30764 0.52327 0.30972 C 0.52726 0.31296 0.53282 0.31227 0.53785 0.3125 L 0.7441 0.31505 C 0.75938 0.32083 0.77466 0.3257 0.78993 0.33195 C 0.79549 0.33403 0.80261 0.33426 0.8066 0.34005 C 0.81181 0.34838 0.8125 0.36042 0.81493 0.37083 C 0.81754 0.38264 0.8217 0.41528 0.82327 0.42639 C 0.82118 0.45324 0.82205 0.48079 0.81702 0.50695 C 0.81493 0.51713 0.80695 0.52315 0.80243 0.53195 C 0.8 0.53611 0.79913 0.54213 0.79618 0.54583 C 0.79514 0.54676 0.76459 0.57292 0.75868 0.57639 C 0.75191 0.57986 0.74479 0.58195 0.73785 0.58472 C 0.73716 0.59028 0.73663 0.59583 0.73577 0.60139 C 0.73455 0.6088 0.73282 0.61597 0.7316 0.62361 C 0.73073 0.62801 0.73021 0.63287 0.72952 0.6375 L 0.72743 0.66806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88" y="3917950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66" y="5019904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9" y="2462927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3912954" y="863599"/>
            <a:ext cx="4516064" cy="4387851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Willow was a lonely witch. Her only friend was Whiskers. She wanted some friends to celebrate Halloween with - but she needed to use magic to make it happen.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She decided to cast a magical spell. She sent Whiskers off into the forest to find some woodland creatures to add to the potion!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spc="-150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“Bring me what I need to make my potion Whiskers” she said.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spc="-15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3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88" y="3917950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05" y="1271588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66" y="5019904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25" y="4926697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03" y="5692774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4557603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" y="2153876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4087682" y="642938"/>
            <a:ext cx="4516064" cy="4387851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Whiskers returned  with an owl, a fox, a hedgehog, a badger, a rat and a bat.</a:t>
            </a:r>
            <a:endParaRPr lang="en-GB" sz="3600" b="1" spc="-150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0" y="5749816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3" y="4978181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99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88" y="3917950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66" y="5019904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9" y="2462927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3916232" y="863599"/>
            <a:ext cx="4584831" cy="4387851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“</a:t>
            </a: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Great job Whiskers, "said Willow. “These will be perfect for my potion!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We will make some friends for us! We just one last thing. Get me a skeleton bone!” she said.</a:t>
            </a:r>
          </a:p>
        </p:txBody>
      </p:sp>
    </p:spTree>
    <p:extLst>
      <p:ext uri="{BB962C8B-B14F-4D97-AF65-F5344CB8AC3E}">
        <p14:creationId xmlns:p14="http://schemas.microsoft.com/office/powerpoint/2010/main" val="285107872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E10C71-94BD-40AE-AFAF-7570A0E79BBD}"/>
              </a:ext>
            </a:extLst>
          </p:cNvPr>
          <p:cNvSpPr txBox="1"/>
          <p:nvPr/>
        </p:nvSpPr>
        <p:spPr>
          <a:xfrm>
            <a:off x="-2857500" y="285750"/>
            <a:ext cx="2714625" cy="10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itchFamily="66" charset="0"/>
                <a:cs typeface="+mn-cs"/>
              </a:rPr>
              <a:t>Choose your characters and drag them onto the slide</a:t>
            </a:r>
          </a:p>
        </p:txBody>
      </p:sp>
      <p:pic>
        <p:nvPicPr>
          <p:cNvPr id="6147" name="Picture 1" descr="daisy duck.png">
            <a:extLst>
              <a:ext uri="{FF2B5EF4-FFF2-40B4-BE49-F238E27FC236}">
                <a16:creationId xmlns:a16="http://schemas.microsoft.com/office/drawing/2014/main" id="{B0839B81-7228-4685-A6F5-7C4329DF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285875"/>
            <a:ext cx="1663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boy and girl.png">
            <a:extLst>
              <a:ext uri="{FF2B5EF4-FFF2-40B4-BE49-F238E27FC236}">
                <a16:creationId xmlns:a16="http://schemas.microsoft.com/office/drawing/2014/main" id="{D8DDB93E-9B38-4B7A-A9AF-0A5BB4D5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88" y="3917950"/>
            <a:ext cx="221694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ld cat.png">
            <a:extLst>
              <a:ext uri="{FF2B5EF4-FFF2-40B4-BE49-F238E27FC236}">
                <a16:creationId xmlns:a16="http://schemas.microsoft.com/office/drawing/2014/main" id="{D33AFEE4-A1C6-4795-AF9F-B8E28A6B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-214313"/>
            <a:ext cx="154305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cat.png">
            <a:extLst>
              <a:ext uri="{FF2B5EF4-FFF2-40B4-BE49-F238E27FC236}">
                <a16:creationId xmlns:a16="http://schemas.microsoft.com/office/drawing/2014/main" id="{EA31149D-4D0A-4F43-908A-67AA228B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66" y="5019904"/>
            <a:ext cx="1360541" cy="17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chicks.png">
            <a:extLst>
              <a:ext uri="{FF2B5EF4-FFF2-40B4-BE49-F238E27FC236}">
                <a16:creationId xmlns:a16="http://schemas.microsoft.com/office/drawing/2014/main" id="{36036463-8CCC-45CC-B197-3A5D41FFD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4438"/>
            <a:ext cx="1228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snakes.png">
            <a:extLst>
              <a:ext uri="{FF2B5EF4-FFF2-40B4-BE49-F238E27FC236}">
                <a16:creationId xmlns:a16="http://schemas.microsoft.com/office/drawing/2014/main" id="{292F319A-6B86-45FF-8F6B-00A74A883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371475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boy and girl.png">
            <a:extLst>
              <a:ext uri="{FF2B5EF4-FFF2-40B4-BE49-F238E27FC236}">
                <a16:creationId xmlns:a16="http://schemas.microsoft.com/office/drawing/2014/main" id="{CEF275A6-9FE9-4AEB-90F1-5C982D84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143250"/>
            <a:ext cx="1000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boy and girl.png">
            <a:extLst>
              <a:ext uri="{FF2B5EF4-FFF2-40B4-BE49-F238E27FC236}">
                <a16:creationId xmlns:a16="http://schemas.microsoft.com/office/drawing/2014/main" id="{8AA94681-17B1-4550-A0C9-98E29F719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5" y="2357438"/>
            <a:ext cx="2035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hicks.png">
            <a:extLst>
              <a:ext uri="{FF2B5EF4-FFF2-40B4-BE49-F238E27FC236}">
                <a16:creationId xmlns:a16="http://schemas.microsoft.com/office/drawing/2014/main" id="{FD8BF58D-59EE-4F76-B2A3-4B6CB800C2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642938"/>
            <a:ext cx="19304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hicks.png">
            <a:extLst>
              <a:ext uri="{FF2B5EF4-FFF2-40B4-BE49-F238E27FC236}">
                <a16:creationId xmlns:a16="http://schemas.microsoft.com/office/drawing/2014/main" id="{9D72716F-FD79-4211-8D7B-1D25D83B2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2714625"/>
            <a:ext cx="954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1" descr="mouse.png">
            <a:extLst>
              <a:ext uri="{FF2B5EF4-FFF2-40B4-BE49-F238E27FC236}">
                <a16:creationId xmlns:a16="http://schemas.microsoft.com/office/drawing/2014/main" id="{5E184EC3-917D-4BB8-938A-DEF260675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1428750"/>
            <a:ext cx="85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flying witch.png">
            <a:extLst>
              <a:ext uri="{FF2B5EF4-FFF2-40B4-BE49-F238E27FC236}">
                <a16:creationId xmlns:a16="http://schemas.microsoft.com/office/drawing/2014/main" id="{F2E12F91-AC3F-4F86-AB51-6C73B50E9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571875"/>
            <a:ext cx="957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3" descr="smiling witch.png">
            <a:extLst>
              <a:ext uri="{FF2B5EF4-FFF2-40B4-BE49-F238E27FC236}">
                <a16:creationId xmlns:a16="http://schemas.microsoft.com/office/drawing/2014/main" id="{E7D1DBF7-9298-4F4F-A46D-0A808FEFEB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9" y="2462927"/>
            <a:ext cx="3577451" cy="43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E32AC9-A22C-4228-A96F-2D7DE1C83254}"/>
              </a:ext>
            </a:extLst>
          </p:cNvPr>
          <p:cNvSpPr txBox="1"/>
          <p:nvPr/>
        </p:nvSpPr>
        <p:spPr>
          <a:xfrm>
            <a:off x="3916232" y="863599"/>
            <a:ext cx="4584831" cy="4387851"/>
          </a:xfrm>
          <a:custGeom>
            <a:avLst/>
            <a:gdLst>
              <a:gd name="connsiteX0" fmla="*/ 0 w 4516064"/>
              <a:gd name="connsiteY0" fmla="*/ 0 h 3108543"/>
              <a:gd name="connsiteX1" fmla="*/ 4516064 w 4516064"/>
              <a:gd name="connsiteY1" fmla="*/ 0 h 3108543"/>
              <a:gd name="connsiteX2" fmla="*/ 4516064 w 4516064"/>
              <a:gd name="connsiteY2" fmla="*/ 3108543 h 3108543"/>
              <a:gd name="connsiteX3" fmla="*/ 0 w 4516064"/>
              <a:gd name="connsiteY3" fmla="*/ 3108543 h 3108543"/>
              <a:gd name="connsiteX4" fmla="*/ 0 w 4516064"/>
              <a:gd name="connsiteY4" fmla="*/ 0 h 3108543"/>
              <a:gd name="connsiteX0" fmla="*/ 4516064 w 4516064"/>
              <a:gd name="connsiteY0" fmla="*/ 0 h 3108543"/>
              <a:gd name="connsiteX1" fmla="*/ 4516064 w 4516064"/>
              <a:gd name="connsiteY1" fmla="*/ 3108543 h 3108543"/>
              <a:gd name="connsiteX2" fmla="*/ 0 w 4516064"/>
              <a:gd name="connsiteY2" fmla="*/ 3108543 h 3108543"/>
              <a:gd name="connsiteX3" fmla="*/ 91440 w 4516064"/>
              <a:gd name="connsiteY3" fmla="*/ 9144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064" h="3108543">
                <a:moveTo>
                  <a:pt x="4516064" y="0"/>
                </a:moveTo>
                <a:lnTo>
                  <a:pt x="4516064" y="3108543"/>
                </a:lnTo>
                <a:lnTo>
                  <a:pt x="0" y="3108543"/>
                </a:lnTo>
                <a:cubicBezTo>
                  <a:pt x="0" y="2072362"/>
                  <a:pt x="91440" y="91440"/>
                  <a:pt x="91440" y="91440"/>
                </a:cubicBezTo>
              </a:path>
            </a:pathLst>
          </a:custGeom>
          <a:noFill/>
          <a:ln>
            <a:noFill/>
          </a:ln>
        </p:spPr>
        <p:txBody>
          <a:bodyPr wrap="square" anchor="ctr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spc="-150" dirty="0">
                <a:solidFill>
                  <a:schemeClr val="accent6">
                    <a:lumMod val="50000"/>
                  </a:schemeClr>
                </a:solidFill>
                <a:latin typeface="SassoonPrimaryInfant" pitchFamily="2" charset="0"/>
              </a:rPr>
              <a:t>So Whiskers disappeared into the darkness and Willow got to work on her potion.</a:t>
            </a:r>
            <a:endParaRPr lang="en-GB" sz="2400" b="1" spc="-150" dirty="0">
              <a:solidFill>
                <a:schemeClr val="accent6">
                  <a:lumMod val="50000"/>
                </a:schemeClr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11875</TotalTime>
  <Words>747</Words>
  <Application>Microsoft Office PowerPoint</Application>
  <PresentationFormat>On-screen Show (4:3)</PresentationFormat>
  <Paragraphs>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Matura MT Script Capitals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Evans</dc:creator>
  <cp:lastModifiedBy>J Lyttle</cp:lastModifiedBy>
  <cp:revision>25</cp:revision>
  <dcterms:created xsi:type="dcterms:W3CDTF">2009-12-11T19:18:22Z</dcterms:created>
  <dcterms:modified xsi:type="dcterms:W3CDTF">2022-10-28T16:02:41Z</dcterms:modified>
</cp:coreProperties>
</file>